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tags/tag2.xml" ContentType="application/vnd.openxmlformats-officedocument.presentationml.tags+xml"/>
  <Override PartName="/ppt/notesSlides/notesSlide11.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9.bin" ContentType="application/vnd.openxmlformats-officedocument.oleObject"/>
  <Override PartName="/ppt/notesSlides/notesSlide14.xml" ContentType="application/vnd.openxmlformats-officedocument.presentationml.notesSlide+xml"/>
  <Override PartName="/ppt/embeddings/oleObject20.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868" r:id="rId2"/>
    <p:sldId id="865" r:id="rId3"/>
    <p:sldId id="749" r:id="rId4"/>
    <p:sldId id="481" r:id="rId5"/>
    <p:sldId id="624" r:id="rId6"/>
    <p:sldId id="840" r:id="rId7"/>
    <p:sldId id="804" r:id="rId8"/>
    <p:sldId id="542" r:id="rId9"/>
    <p:sldId id="747" r:id="rId10"/>
    <p:sldId id="856" r:id="rId11"/>
    <p:sldId id="869" r:id="rId12"/>
    <p:sldId id="854" r:id="rId13"/>
    <p:sldId id="829" r:id="rId14"/>
    <p:sldId id="270" r:id="rId15"/>
    <p:sldId id="832" r:id="rId16"/>
    <p:sldId id="833" r:id="rId17"/>
    <p:sldId id="843" r:id="rId18"/>
    <p:sldId id="848" r:id="rId19"/>
    <p:sldId id="850" r:id="rId20"/>
    <p:sldId id="849" r:id="rId21"/>
    <p:sldId id="851" r:id="rId22"/>
    <p:sldId id="852" r:id="rId23"/>
    <p:sldId id="831" r:id="rId24"/>
    <p:sldId id="847" r:id="rId25"/>
    <p:sldId id="866" r:id="rId26"/>
    <p:sldId id="616" r:id="rId27"/>
    <p:sldId id="839" r:id="rId28"/>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278E"/>
    <a:srgbClr val="FF0000"/>
    <a:srgbClr val="040404"/>
    <a:srgbClr val="030303"/>
    <a:srgbClr val="B8001E"/>
    <a:srgbClr val="60CA8E"/>
    <a:srgbClr val="1A000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60" y="-112"/>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1" d="100"/>
          <a:sy n="71" d="100"/>
        </p:scale>
        <p:origin x="-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image" Target="../media/image6.png"/><Relationship Id="rId2"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image" Target="../media/image6.png"/><Relationship Id="rId2"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9BCF6517-B65E-A14E-8D6D-87F11D00164B}"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219075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FCDCE52E-5652-8D4B-A506-25D16275B827}"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434475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ph type="sldImg"/>
          </p:nvPr>
        </p:nvSpPr>
        <p:spPr>
          <a:xfrm>
            <a:off x="1143000" y="685800"/>
            <a:ext cx="4572000" cy="3429000"/>
          </a:xfrm>
          <a:solidFill>
            <a:srgbClr val="FFFFFF"/>
          </a:solidFill>
          <a:ln/>
        </p:spPr>
      </p:sp>
      <p:sp>
        <p:nvSpPr>
          <p:cNvPr id="5122"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Bible Lairik sangkhavai aming kapisangkahai tharâ chili pheisin sâlaga – am</a:t>
            </a:r>
            <a:r>
              <a:rPr lang="en-US" b="1" u="sng">
                <a:ea typeface="ＭＳ Ｐゴシック" charset="0"/>
                <a:cs typeface="ＭＳ Ｐゴシック" charset="0"/>
              </a:rPr>
              <a:t>a</a:t>
            </a:r>
            <a:r>
              <a:rPr lang="en-US" b="1">
                <a:ea typeface="ＭＳ Ｐゴシック" charset="0"/>
                <a:cs typeface="ＭＳ Ｐゴシック" charset="0"/>
              </a:rPr>
              <a:t> tarâkha zanglaga… am</a:t>
            </a:r>
            <a:r>
              <a:rPr lang="en-US" b="1" u="sng">
                <a:ea typeface="ＭＳ Ｐゴシック" charset="0"/>
                <a:cs typeface="ＭＳ Ｐゴシック" charset="0"/>
              </a:rPr>
              <a:t>a</a:t>
            </a:r>
            <a:r>
              <a:rPr lang="en-US" b="1">
                <a:ea typeface="ＭＳ Ｐゴシック" charset="0"/>
                <a:cs typeface="ＭＳ Ｐゴシック" charset="0"/>
              </a:rPr>
              <a:t>wui khangachon eina… Biblewui khamataiya otshot khari-khanao tam-ura, matailâk kahai khararchanbing. Ithumwui khamataiya kharinchi ningli hailu: Bibleli matailâk kahai khararchanbing mang kala matailâk kahai mibing mang chi tamda khaleina. Nana khararchan kala mibinghi zangmaraowada phaningkasa tarâkha mazang masâmara. Kha tamda khaleiwui lungli makazanga athumwui apamla leidalei. Kala katongahi ningwui khutlai khari-khanao athishurda sichinlaga katamna.</a:t>
            </a:r>
          </a:p>
          <a:p>
            <a:r>
              <a:rPr lang="en-US" b="1">
                <a:ea typeface="ＭＳ Ｐゴシック" charset="0"/>
                <a:cs typeface="ＭＳ Ｐゴシック" charset="0"/>
              </a:rPr>
              <a:t>		[“</a:t>
            </a:r>
            <a:r>
              <a:rPr lang="en-US" altLang="ja-JP" b="1">
                <a:ea typeface="ＭＳ Ｐゴシック" charset="0"/>
                <a:cs typeface="ＭＳ Ｐゴシック" charset="0"/>
              </a:rPr>
              <a:t>chonsa</a:t>
            </a:r>
            <a:r>
              <a:rPr lang="en-US" b="1">
                <a:ea typeface="ＭＳ Ｐゴシック" charset="0"/>
                <a:cs typeface="ＭＳ Ｐゴシック" charset="0"/>
              </a:rPr>
              <a:t>”</a:t>
            </a:r>
            <a:r>
              <a:rPr lang="en-US" altLang="ja-JP" b="1">
                <a:ea typeface="ＭＳ Ｐゴシック" charset="0"/>
                <a:cs typeface="ＭＳ Ｐゴシック" charset="0"/>
              </a:rPr>
              <a:t> khayinga maju eina chithei kahai china khanaowana]</a:t>
            </a:r>
            <a:endParaRPr lang="en-US" b="1">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a:xfrm>
            <a:off x="1150938" y="692150"/>
            <a:ext cx="4556125" cy="3416300"/>
          </a:xfrm>
          <a:solidFill>
            <a:srgbClr val="FFFFFF"/>
          </a:solidFill>
          <a:ln/>
        </p:spPr>
      </p:sp>
      <p:sp>
        <p:nvSpPr>
          <p:cNvPr id="25602" name="Rectangle 3"/>
          <p:cNvSpPr>
            <a:spLocks noChangeArrowheads="1"/>
          </p:cNvSpPr>
          <p:nvPr>
            <p:ph type="body" idx="1"/>
          </p:nvPr>
        </p:nvSpPr>
        <p:spPr>
          <a:solidFill>
            <a:srgbClr val="FFFFFF"/>
          </a:solidFill>
          <a:ln>
            <a:solidFill>
              <a:srgbClr val="000000"/>
            </a:solidFill>
          </a:ln>
        </p:spPr>
        <p:txBody>
          <a:bodyPr/>
          <a:lstStyle/>
          <a:p>
            <a:r>
              <a:rPr lang="en-US" b="1">
                <a:ea typeface="ＭＳ Ｐゴシック" charset="0"/>
                <a:cs typeface="ＭＳ Ｐゴシック" charset="0"/>
              </a:rPr>
              <a:t>Kala ithumna Thaklâk eina Theikapai Thotchan katamli –BIBLE LAIRIK-KOMli pheisin salaga – nana akaibing chi ngasunkhuishap haora – shok-kahai otshot kala mibing chi – matailâk kahai tuibingli BIBLE LAIRIK SANGKHAVAIli ngarumda.</a:t>
            </a:r>
          </a:p>
          <a:p>
            <a:r>
              <a:rPr lang="en-US" b="1">
                <a:ea typeface="ＭＳ Ｐゴシック" charset="0"/>
                <a:cs typeface="ＭＳ Ｐゴシック" charset="0"/>
              </a:rPr>
              <a:t>Khare-khanao nana tamkhui kahai athishurda.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0"/>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Khare china OKATHUI KASEMwui lairik-kom china. Hina otshot shok-kahaiwui khare-khanao athishurda kaphaningwui haokaphok ngasâra.</a:t>
            </a:r>
          </a:p>
        </p:txBody>
      </p:sp>
      <p:sp>
        <p:nvSpPr>
          <p:cNvPr id="27650" name="Rectangle 2051"/>
          <p:cNvSpPr>
            <a:spLocks noChangeArrowheads="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Katamnaowui katamli ngachon khavai lairk BIBLE LAIRIK-KOMBING ZANKAHAI – KATAMLI KHANGACHON MASHING 4 – chi singdalei-akha,</a:t>
            </a:r>
          </a:p>
          <a:p>
            <a:r>
              <a:rPr lang="en-US" b="1">
                <a:ea typeface="ＭＳ Ｐゴシック" charset="0"/>
                <a:cs typeface="ＭＳ Ｐゴシック" charset="0"/>
              </a:rPr>
              <a:t>Akhum mathang mathang tamkhavaili hengsada yangpai khavai napangli hailu. Bible lairik katongal chi chili zangserra.</a:t>
            </a:r>
          </a:p>
          <a:p>
            <a:r>
              <a:rPr lang="en-US" b="1">
                <a:ea typeface="ＭＳ Ｐゴシック" charset="0"/>
                <a:cs typeface="ＭＳ Ｐゴシック" charset="0"/>
              </a:rPr>
              <a:t>China nali thakmeida THALÂK EINA THEIKAPHAI THOTCHAN chi ningli phung ngasakra… OKATHUI KASEMwui lairik-kom eina haophokda.</a:t>
            </a:r>
          </a:p>
          <a:p>
            <a:r>
              <a:rPr lang="en-US" b="1">
                <a:ea typeface="ＭＳ Ｐゴシック" charset="0"/>
                <a:cs typeface="ＭＳ Ｐゴシック" charset="0"/>
              </a:rPr>
              <a:t>///	Ara Bible Larik-kom bingchi mataisang khavai sa-usa, peikhamei khararchan ngarumsangmamânda, tamkahaibingli ngarumsangmamânda,</a:t>
            </a:r>
          </a:p>
          <a:p>
            <a:r>
              <a:rPr lang="en-US" b="1">
                <a:ea typeface="ＭＳ Ｐゴシック" charset="0"/>
                <a:cs typeface="ＭＳ Ｐゴシック" charset="0"/>
              </a:rPr>
              <a:t>Chiyakha chuida katamchi rinmamânlaga, Biblewui tuira</a:t>
            </a:r>
            <a:r>
              <a:rPr lang="en-US" b="1" u="sng">
                <a:ea typeface="ＭＳ Ｐゴシック" charset="0"/>
                <a:cs typeface="ＭＳ Ｐゴシック" charset="0"/>
              </a:rPr>
              <a:t>ra</a:t>
            </a:r>
            <a:r>
              <a:rPr lang="en-US" b="1">
                <a:ea typeface="ＭＳ Ｐゴシック" charset="0"/>
                <a:cs typeface="ＭＳ Ｐゴシック" charset="0"/>
              </a:rPr>
              <a:t> bingchi pheisa.</a:t>
            </a:r>
            <a:endParaRPr lang="en-US" b="1" u="sng">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noTextEdit="1"/>
          </p:cNvSpPr>
          <p:nvPr>
            <p:ph type="sldImg"/>
          </p:nvPr>
        </p:nvSpPr>
        <p:spPr>
          <a:xfrm>
            <a:off x="1150938" y="692150"/>
            <a:ext cx="4556125" cy="3416300"/>
          </a:xfrm>
          <a:ln/>
        </p:spPr>
      </p:sp>
      <p:sp>
        <p:nvSpPr>
          <p:cNvPr id="3174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OKATHUI KASEM LAIRIK-KOMLI, thaklâk eina, Haokaphok wui kapikasang tharada akha chi yangsa. Ithumna apuk-apak hi mashâchao eina theiya… kala…</a:t>
            </a:r>
          </a:p>
          <a:p>
            <a:r>
              <a:rPr lang="en-US" b="1">
                <a:ea typeface="ＭＳ Ｐゴシック" charset="0"/>
                <a:cs typeface="ＭＳ Ｐゴシック" charset="0"/>
              </a:rPr>
              <a:t>////	katângashan yangkhavai akap eina haokaphokli kapisang kahaibing chi katang makhavai thuikhaili shok-kahaili ngashân yangsa… Haokaphok kala naoda Phongkhamili katângashan yangkhavai akap eina haklâk kahai atam chi ngashân yangra. [Varena katang makhangavâ atam eina okathui semma]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ChangeArrowheads="1" noTextEdit="1"/>
          </p:cNvSpPr>
          <p:nvPr>
            <p:ph type="sldImg"/>
          </p:nvPr>
        </p:nvSpPr>
        <p:spPr>
          <a:xfrm>
            <a:off x="1150938" y="692150"/>
            <a:ext cx="4556125" cy="3416300"/>
          </a:xfrm>
          <a:ln/>
        </p:spPr>
      </p:sp>
      <p:sp>
        <p:nvSpPr>
          <p:cNvPr id="3379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Katângashan yangkhavai akap thuikahai katang makhavai atamli khayang hi, kaphung katâli khangashân eina ngaraiya.</a:t>
            </a:r>
          </a:p>
          <a:p>
            <a:r>
              <a:rPr lang="en-US" b="1">
                <a:ea typeface="ＭＳ Ｐゴシック" charset="0"/>
                <a:cs typeface="ＭＳ Ｐゴシック" charset="0"/>
              </a:rPr>
              <a:t>Kaphungtonbingchi mathang-mathang eina pareng eina ithumna katawui eina theiya.</a:t>
            </a:r>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Kaphungton bingwui ngachaili ngalei mashâlâk kahai lei kachi chi ithumna theiya.</a:t>
            </a:r>
          </a:p>
          <a:p>
            <a:r>
              <a:rPr lang="en-US" b="1">
                <a:ea typeface="ＭＳ Ｐゴシック" charset="0"/>
                <a:cs typeface="ＭＳ Ｐゴシック" charset="0"/>
              </a:rPr>
              <a:t>////	kha ithumna kaphungton bingwui ngachaili khalei ashât chili vakazang eina shengmeida apambing chi theiya…</a:t>
            </a:r>
          </a:p>
          <a:p>
            <a:r>
              <a:rPr lang="en-US" b="1">
                <a:ea typeface="ＭＳ Ｐゴシック" charset="0"/>
                <a:cs typeface="ＭＳ Ｐゴシック" charset="0"/>
              </a:rPr>
              <a:t>Kala kaphungton bingwui ngachaili khalei ashâtbing chiwui katâchi tamkhavai.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Chithada sada…OKATHUI KASEMWUI BIBLE LAIRIK-KOM khayangli… Haokaphok1:1…</a:t>
            </a:r>
          </a:p>
          <a:p>
            <a:r>
              <a:rPr lang="en-US" b="1">
                <a:ea typeface="ＭＳ Ｐゴシック" charset="0"/>
                <a:cs typeface="ＭＳ Ｐゴシック" charset="0"/>
              </a:rPr>
              <a:t>////	…ithum “</a:t>
            </a:r>
            <a:r>
              <a:rPr lang="en-US" altLang="ja-JP" b="1">
                <a:ea typeface="ＭＳ Ｐゴシック" charset="0"/>
                <a:cs typeface="ＭＳ Ｐゴシック" charset="0"/>
              </a:rPr>
              <a:t>Haokaphokli leidalei…</a:t>
            </a:r>
            <a:r>
              <a:rPr lang="en-US" b="1">
                <a:ea typeface="ＭＳ Ｐゴシック" charset="0"/>
                <a:cs typeface="ＭＳ Ｐゴシック" charset="0"/>
              </a:rPr>
              <a:t>”</a:t>
            </a:r>
            <a:r>
              <a:rPr lang="en-US" altLang="ja-JP" b="1">
                <a:ea typeface="ＭＳ Ｐゴシック" charset="0"/>
                <a:cs typeface="ＭＳ Ｐゴシック" charset="0"/>
              </a:rPr>
              <a:t> tuipâ akha china phaninglala makakhui Thot kachidawui khangaran kasâ chi charf</a:t>
            </a:r>
            <a:r>
              <a:rPr lang="en-US" altLang="ja-JP" b="1" u="sng">
                <a:ea typeface="ＭＳ Ｐゴシック" charset="0"/>
                <a:cs typeface="ＭＳ Ｐゴシック" charset="0"/>
              </a:rPr>
              <a:t>a</a:t>
            </a:r>
            <a:r>
              <a:rPr lang="en-US" altLang="ja-JP" b="1">
                <a:ea typeface="ＭＳ Ｐゴシック" charset="0"/>
                <a:cs typeface="ＭＳ Ｐゴシック" charset="0"/>
              </a:rPr>
              <a:t> kachon thada shomiya…</a:t>
            </a:r>
            <a:endParaRPr lang="en-US" b="1">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endParaRPr lang="en-US" b="1">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Akhum Kathum…kala mataimeithui kachili rashung haira… Bible khararchanwui mataimeithui kachi. Ithumna THÂKLÂK EINA THEIKAPAI THOTCHANda hoya. Hina Bible kumei chili “KHI SHOKHAO”…kachi chi sh</a:t>
            </a:r>
            <a:r>
              <a:rPr lang="en-US" b="1" u="sng">
                <a:ea typeface="ＭＳ Ｐゴシック" charset="0"/>
                <a:cs typeface="ＭＳ Ｐゴシック" charset="0"/>
              </a:rPr>
              <a:t>a</a:t>
            </a:r>
            <a:r>
              <a:rPr lang="en-US" b="1">
                <a:ea typeface="ＭＳ Ｐゴシック" charset="0"/>
                <a:cs typeface="ＭＳ Ｐゴシック" charset="0"/>
              </a:rPr>
              <a:t>lâk eina.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Haokaphokwui mangali okathui maleisârang kachi atam thada ithumna theiya. Jishuna chikatha atamchi shakhi saya. Ithumna chithaya da theiya kachiya Avâv</a:t>
            </a:r>
            <a:r>
              <a:rPr lang="en-US" b="1" u="sng">
                <a:ea typeface="ＭＳ Ｐゴシック" charset="0"/>
                <a:cs typeface="ＭＳ Ｐゴシック" charset="0"/>
              </a:rPr>
              <a:t>a</a:t>
            </a:r>
            <a:r>
              <a:rPr lang="en-US" b="1">
                <a:ea typeface="ＭＳ Ｐゴシック" charset="0"/>
                <a:cs typeface="ＭＳ Ｐゴシック" charset="0"/>
              </a:rPr>
              <a:t> li Ana ngahan-na – John 17li – ali tekmateingasak khavai “</a:t>
            </a:r>
            <a:r>
              <a:rPr lang="en-US" altLang="ja-JP" b="1">
                <a:ea typeface="ＭＳ Ｐゴシック" charset="0"/>
                <a:cs typeface="ＭＳ Ｐゴシック" charset="0"/>
              </a:rPr>
              <a:t>apuk-apakv</a:t>
            </a:r>
            <a:r>
              <a:rPr lang="en-US" altLang="ja-JP" b="1" u="sng">
                <a:ea typeface="ＭＳ Ｐゴシック" charset="0"/>
                <a:cs typeface="ＭＳ Ｐゴシック" charset="0"/>
              </a:rPr>
              <a:t>a</a:t>
            </a:r>
            <a:r>
              <a:rPr lang="en-US" altLang="ja-JP" b="1">
                <a:ea typeface="ＭＳ Ｐゴシック" charset="0"/>
                <a:cs typeface="ＭＳ Ｐゴシック" charset="0"/>
              </a:rPr>
              <a:t> maleiranglakha nali ngasoda ina tekmateida leiksâ chieina nawui mangali ili tematei ngasakmilu.</a:t>
            </a:r>
            <a:r>
              <a:rPr lang="en-US" b="1">
                <a:ea typeface="ＭＳ Ｐゴシック" charset="0"/>
                <a:cs typeface="ＭＳ Ｐゴシック" charset="0"/>
              </a:rPr>
              <a:t>”</a:t>
            </a:r>
            <a:r>
              <a:rPr lang="en-US" altLang="ja-JP" b="1">
                <a:ea typeface="ＭＳ Ｐゴシック" charset="0"/>
                <a:cs typeface="ＭＳ Ｐゴシック" charset="0"/>
              </a:rPr>
              <a:t> [John 17:5]</a:t>
            </a:r>
          </a:p>
          <a:p>
            <a:r>
              <a:rPr lang="en-US" b="1">
                <a:ea typeface="ＭＳ Ｐゴシック" charset="0"/>
                <a:cs typeface="ＭＳ Ｐゴシック" charset="0"/>
              </a:rPr>
              <a:t>[ANING SA-SAK EINA MATHANG SHOKHAORA]</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b="1" dirty="0" err="1" smtClean="0">
                <a:ea typeface="ＭＳ Ｐゴシック" charset="0"/>
                <a:cs typeface="ＭＳ Ｐゴシック" charset="0"/>
              </a:rPr>
              <a:t>Laga</a:t>
            </a:r>
            <a:r>
              <a:rPr lang="en-US" b="1" dirty="0" smtClean="0">
                <a:ea typeface="ＭＳ Ｐゴシック" charset="0"/>
                <a:cs typeface="ＭＳ Ｐゴシック" charset="0"/>
              </a:rPr>
              <a:t>…</a:t>
            </a:r>
            <a:r>
              <a:rPr lang="en-US" b="1" dirty="0" err="1" smtClean="0">
                <a:ea typeface="ＭＳ Ｐゴシック" charset="0"/>
                <a:cs typeface="ＭＳ Ｐゴシック" charset="0"/>
              </a:rPr>
              <a:t>mikumona</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akhalattawui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kathem</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thangkhamei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chiwuivang</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okathui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hili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langso</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ngayila</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Kasâ-Akhavâna</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Jobli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pailâk</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kahai</a:t>
            </a:r>
            <a:r>
              <a:rPr lang="en-US" b="1" dirty="0" smtClean="0">
                <a:ea typeface="ＭＳ Ｐゴシック" charset="0"/>
                <a:cs typeface="ＭＳ Ｐゴシック" charset="0"/>
              </a:rPr>
              <a:t> </a:t>
            </a:r>
            <a:r>
              <a:rPr lang="en-US" b="1" dirty="0" err="1" smtClean="0">
                <a:ea typeface="ＭＳ Ｐゴシック" charset="0"/>
                <a:cs typeface="ＭＳ Ｐゴシック" charset="0"/>
              </a:rPr>
              <a:t>khangahân</a:t>
            </a:r>
            <a:r>
              <a:rPr lang="en-US" b="1" dirty="0" smtClean="0">
                <a:ea typeface="ＭＳ Ｐゴシック" charset="0"/>
                <a:cs typeface="ＭＳ Ｐゴシック" charset="0"/>
              </a:rPr>
              <a:t> hi </a:t>
            </a:r>
            <a:r>
              <a:rPr lang="en-US" b="1" dirty="0" err="1" smtClean="0">
                <a:ea typeface="ＭＳ Ｐゴシック" charset="0"/>
                <a:cs typeface="ＭＳ Ｐゴシック" charset="0"/>
              </a:rPr>
              <a:t>saya</a:t>
            </a:r>
            <a:r>
              <a:rPr lang="en-US" b="1" dirty="0" smtClean="0">
                <a:ea typeface="ＭＳ Ｐゴシック" charset="0"/>
                <a:cs typeface="ＭＳ Ｐゴシック" charset="0"/>
              </a:rPr>
              <a:t>…</a:t>
            </a:r>
            <a:r>
              <a:rPr lang="ja-JP" altLang="en-US" b="1" dirty="0" smtClean="0">
                <a:solidFill>
                  <a:srgbClr val="16F00F"/>
                </a:solidFill>
                <a:effectLst>
                  <a:outerShdw blurRad="38100" dist="38100" dir="2700000" algn="tl">
                    <a:srgbClr val="000000"/>
                  </a:outerShdw>
                </a:effectLst>
              </a:rPr>
              <a:t>“</a:t>
            </a:r>
            <a:r>
              <a:rPr lang="en-US" b="1" dirty="0" smtClean="0">
                <a:solidFill>
                  <a:srgbClr val="16F00F"/>
                </a:solidFill>
                <a:effectLst>
                  <a:outerShdw blurRad="38100" dist="38100" dir="2700000" algn="tl">
                    <a:srgbClr val="000000"/>
                  </a:outerShdw>
                </a:effectLst>
              </a:rPr>
              <a:t>Ina </a:t>
            </a:r>
            <a:r>
              <a:rPr lang="en-US" b="1" dirty="0" err="1" smtClean="0">
                <a:solidFill>
                  <a:srgbClr val="16F00F"/>
                </a:solidFill>
                <a:effectLst>
                  <a:outerShdw blurRad="38100" dist="38100" dir="2700000" algn="tl">
                    <a:srgbClr val="000000"/>
                  </a:outerShdw>
                </a:effectLst>
              </a:rPr>
              <a:t>Okathui</a:t>
            </a:r>
            <a:r>
              <a:rPr lang="en-US" b="1" dirty="0" smtClean="0">
                <a:solidFill>
                  <a:srgbClr val="16F00F"/>
                </a:solidFill>
                <a:effectLst>
                  <a:outerShdw blurRad="38100" dist="38100" dir="2700000" algn="tl">
                    <a:srgbClr val="000000"/>
                  </a:outerShdw>
                </a:effectLst>
              </a:rPr>
              <a:t> </a:t>
            </a:r>
            <a:r>
              <a:rPr lang="en-US" b="1" dirty="0" err="1" smtClean="0">
                <a:solidFill>
                  <a:srgbClr val="16F00F"/>
                </a:solidFill>
                <a:effectLst>
                  <a:outerShdw blurRad="38100" dist="38100" dir="2700000" algn="tl">
                    <a:srgbClr val="000000"/>
                  </a:outerShdw>
                </a:effectLst>
              </a:rPr>
              <a:t>semkaphok</a:t>
            </a:r>
            <a:r>
              <a:rPr lang="en-US" b="1" dirty="0" smtClean="0">
                <a:solidFill>
                  <a:srgbClr val="16F00F"/>
                </a:solidFill>
                <a:effectLst>
                  <a:outerShdw blurRad="38100" dist="38100" dir="2700000" algn="tl">
                    <a:srgbClr val="000000"/>
                  </a:outerShdw>
                </a:effectLst>
              </a:rPr>
              <a:t> </a:t>
            </a:r>
            <a:r>
              <a:rPr lang="en-US" b="1" dirty="0" err="1" smtClean="0">
                <a:solidFill>
                  <a:srgbClr val="16F00F"/>
                </a:solidFill>
                <a:effectLst>
                  <a:outerShdw blurRad="38100" dist="38100" dir="2700000" algn="tl">
                    <a:srgbClr val="000000"/>
                  </a:outerShdw>
                </a:effectLst>
              </a:rPr>
              <a:t>chitharan</a:t>
            </a:r>
            <a:r>
              <a:rPr lang="en-US" b="1" dirty="0" smtClean="0">
                <a:solidFill>
                  <a:srgbClr val="16F00F"/>
                </a:solidFill>
                <a:effectLst>
                  <a:outerShdw blurRad="38100" dist="38100" dir="2700000" algn="tl">
                    <a:srgbClr val="000000"/>
                  </a:outerShdw>
                </a:effectLst>
              </a:rPr>
              <a:t> </a:t>
            </a:r>
            <a:r>
              <a:rPr lang="en-US" b="1" dirty="0" err="1" smtClean="0">
                <a:solidFill>
                  <a:srgbClr val="16F00F"/>
                </a:solidFill>
                <a:effectLst>
                  <a:outerShdw blurRad="38100" dist="38100" dir="2700000" algn="tl">
                    <a:srgbClr val="000000"/>
                  </a:outerShdw>
                </a:effectLst>
              </a:rPr>
              <a:t>na</a:t>
            </a:r>
            <a:r>
              <a:rPr lang="en-US" b="1" dirty="0" smtClean="0">
                <a:solidFill>
                  <a:srgbClr val="16F00F"/>
                </a:solidFill>
                <a:effectLst>
                  <a:outerShdw blurRad="38100" dist="38100" dir="2700000" algn="tl">
                    <a:srgbClr val="000000"/>
                  </a:outerShdw>
                </a:effectLst>
              </a:rPr>
              <a:t> kali </a:t>
            </a:r>
            <a:r>
              <a:rPr lang="en-US" b="1" dirty="0" err="1" smtClean="0">
                <a:solidFill>
                  <a:srgbClr val="16F00F"/>
                </a:solidFill>
                <a:effectLst>
                  <a:outerShdw blurRad="38100" dist="38100" dir="2700000" algn="tl">
                    <a:srgbClr val="000000"/>
                  </a:outerShdw>
                </a:effectLst>
              </a:rPr>
              <a:t>leisa</a:t>
            </a:r>
            <a:r>
              <a:rPr lang="en-US" b="1" dirty="0" smtClean="0">
                <a:solidFill>
                  <a:srgbClr val="16F00F"/>
                </a:solidFill>
                <a:effectLst>
                  <a:outerShdw blurRad="38100" dist="38100" dir="2700000" algn="tl">
                    <a:srgbClr val="000000"/>
                  </a:outerShdw>
                </a:effectLst>
              </a:rPr>
              <a:t>?</a:t>
            </a:r>
            <a:r>
              <a:rPr lang="ja-JP" altLang="en-US" b="1" dirty="0" smtClean="0">
                <a:solidFill>
                  <a:srgbClr val="16F00F"/>
                </a:solidFill>
                <a:effectLst>
                  <a:outerShdw blurRad="38100" dist="38100" dir="2700000" algn="tl">
                    <a:srgbClr val="000000"/>
                  </a:outerShdw>
                </a:effectLst>
              </a:rPr>
              <a:t>”</a:t>
            </a:r>
            <a:endParaRPr lang="en-US" b="1" dirty="0" smtClean="0">
              <a:solidFill>
                <a:srgbClr val="16F00F"/>
              </a:solidFill>
              <a:effectLst>
                <a:outerShdw blurRad="38100" dist="38100" dir="2700000" algn="tl">
                  <a:srgbClr val="000000"/>
                </a:outerShdw>
              </a:effectLst>
            </a:endParaRPr>
          </a:p>
          <a:p>
            <a:pPr>
              <a:defRPr/>
            </a:pPr>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CHITHADA… ithumna khare lairik sangkhavai akong, OKATHUI KASEM, Haokaphok 1-11 chi kasho eina… BIBLE LAIRIK SANGKHAVAI LAIRIK-KOM am</a:t>
            </a:r>
            <a:r>
              <a:rPr lang="en-US" b="1" u="sng">
                <a:ea typeface="ＭＳ Ｐゴシック" charset="0"/>
                <a:cs typeface="ＭＳ Ｐゴシック" charset="0"/>
              </a:rPr>
              <a:t>a</a:t>
            </a:r>
            <a:r>
              <a:rPr lang="en-US" b="1">
                <a:ea typeface="ＭＳ Ｐゴシック" charset="0"/>
                <a:cs typeface="ＭＳ Ｐゴシック" charset="0"/>
              </a:rPr>
              <a:t> chi chakâ leiya</a:t>
            </a:r>
            <a:endParaRPr lang="en-US">
              <a:ea typeface="ＭＳ Ｐゴシック" charset="0"/>
              <a:cs typeface="ＭＳ Ｐゴシック" charset="0"/>
            </a:endParaRPr>
          </a:p>
          <a:p>
            <a:r>
              <a:rPr lang="en-US" b="1">
                <a:ea typeface="ＭＳ Ｐゴシック" charset="0"/>
                <a:cs typeface="ＭＳ Ｐゴシック" charset="0"/>
              </a:rPr>
              <a:t>////	….ayur shiniwui vang.</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Zingkum 2000BC wui mamâng bingchi – Abrahamwui-mamâng atam hoya.—hi Haokaphok kapikasang tharâda akhali zanga. Atam chi khinakhala karankha khala kachi chi matheirar mana. OKATHUI KASEM wui khararchan eina thuilaga mikumona pânkhare atam chi Haokaphok 1 eina thuilaga 11 tashungdali kapisang haiya. Kha chiyakha sh</a:t>
            </a:r>
            <a:r>
              <a:rPr lang="en-US" b="1" u="sng">
                <a:ea typeface="ＭＳ Ｐゴシック" charset="0"/>
                <a:cs typeface="ＭＳ Ｐゴシック" charset="0"/>
              </a:rPr>
              <a:t>a</a:t>
            </a:r>
            <a:r>
              <a:rPr lang="en-US" b="1">
                <a:ea typeface="ＭＳ Ｐゴシック" charset="0"/>
                <a:cs typeface="ＭＳ Ｐゴシック" charset="0"/>
              </a:rPr>
              <a:t>da kapihailala, tuibing chi aman saklâk kahai tui ngasaya khiwuivang khala chiakha ‘</a:t>
            </a:r>
            <a:r>
              <a:rPr lang="en-US" altLang="ja-JP" b="1">
                <a:ea typeface="ＭＳ Ｐゴシック" charset="0"/>
                <a:cs typeface="ＭＳ Ｐゴシック" charset="0"/>
              </a:rPr>
              <a:t>haophok khare</a:t>
            </a:r>
            <a:r>
              <a:rPr lang="en-US" b="1">
                <a:ea typeface="ＭＳ Ｐゴシック" charset="0"/>
                <a:cs typeface="ＭＳ Ｐゴシック" charset="0"/>
              </a:rPr>
              <a:t>”</a:t>
            </a:r>
            <a:r>
              <a:rPr lang="en-US" altLang="ja-JP" b="1">
                <a:ea typeface="ＭＳ Ｐゴシック" charset="0"/>
                <a:cs typeface="ＭＳ Ｐゴシック" charset="0"/>
              </a:rPr>
              <a:t> saikorawui ithumli tamchitheimiya.</a:t>
            </a:r>
            <a:endParaRPr lang="en-US" altLang="ja-JP">
              <a:ea typeface="ＭＳ Ｐゴシック" charset="0"/>
              <a:cs typeface="ＭＳ Ｐゴシック" charset="0"/>
            </a:endParaRPr>
          </a:p>
          <a:p>
            <a:r>
              <a:rPr lang="en-US" b="1">
                <a:ea typeface="ＭＳ Ｐゴシック" charset="0"/>
                <a:cs typeface="ＭＳ Ｐゴシック" charset="0"/>
              </a:rPr>
              <a:t>RIMEITHUI KACHI BINGWUI eina haophokda…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RIMEIKAP KACHI MAYARNAO KALA SH</a:t>
            </a:r>
            <a:r>
              <a:rPr lang="en-US" b="1" u="sng">
                <a:ea typeface="ＭＳ Ｐゴシック" charset="0"/>
                <a:cs typeface="ＭＳ Ｐゴシック" charset="0"/>
              </a:rPr>
              <a:t>A</a:t>
            </a:r>
            <a:r>
              <a:rPr lang="en-US" b="1">
                <a:ea typeface="ＭＳ Ｐゴシック" charset="0"/>
                <a:cs typeface="ＭＳ Ｐゴシック" charset="0"/>
              </a:rPr>
              <a:t>NAO</a:t>
            </a:r>
            <a:endParaRPr lang="en-US">
              <a:ea typeface="ＭＳ Ｐゴシック" charset="0"/>
              <a:cs typeface="ＭＳ Ｐゴシック" charset="0"/>
            </a:endParaRPr>
          </a:p>
          <a:p>
            <a:r>
              <a:rPr lang="en-US" b="1">
                <a:ea typeface="ＭＳ Ｐゴシック" charset="0"/>
                <a:cs typeface="ＭＳ Ｐゴシック" charset="0"/>
              </a:rPr>
              <a:t>Mikumo hi morei maleilâkla mathasek eina semkhuiya kala morei makhalei Varewui themsak mathasek kahai apam okathuili ra-okthui.</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MOREI KHARE</a:t>
            </a:r>
            <a:endParaRPr lang="en-US">
              <a:ea typeface="ＭＳ Ｐゴシック" charset="0"/>
              <a:cs typeface="ＭＳ Ｐゴシック" charset="0"/>
            </a:endParaRPr>
          </a:p>
          <a:p>
            <a:r>
              <a:rPr lang="en-US" b="1">
                <a:ea typeface="ＭＳ Ｐゴシック" charset="0"/>
                <a:cs typeface="ＭＳ Ｐゴシック" charset="0"/>
              </a:rPr>
              <a:t>Mikumoli kakapangwui pangshap mikahai chi Varena châng tamma. Ali Chipeena rasuiya kala mathasek eina leikasâ wui eina moreili tatunghaowa, hina ali kasem wui “</a:t>
            </a:r>
            <a:r>
              <a:rPr lang="en-US" altLang="ja-JP" b="1">
                <a:ea typeface="ＭＳ Ｐゴシック" charset="0"/>
                <a:cs typeface="ＭＳ Ｐゴシック" charset="0"/>
              </a:rPr>
              <a:t>kharin mâng ngasakhaowa</a:t>
            </a:r>
            <a:r>
              <a:rPr lang="en-US" b="1">
                <a:ea typeface="ＭＳ Ｐゴシック" charset="0"/>
                <a:cs typeface="ＭＳ Ｐゴシック" charset="0"/>
              </a:rPr>
              <a:t>”</a:t>
            </a:r>
            <a:r>
              <a:rPr lang="en-US" altLang="ja-JP" b="1">
                <a:ea typeface="ＭＳ Ｐゴシック" charset="0"/>
                <a:cs typeface="ＭＳ Ｐゴシック" charset="0"/>
              </a:rPr>
              <a:t>. Chiwuivang eina Kasâ-Akhavâ eina awui themsakbing tathui haowa.</a:t>
            </a:r>
            <a:endParaRPr lang="en-US" altLang="ja-JP">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KHARE CHANPAO</a:t>
            </a:r>
            <a:endParaRPr lang="en-US">
              <a:ea typeface="ＭＳ Ｐゴシック" charset="0"/>
              <a:cs typeface="ＭＳ Ｐゴシック" charset="0"/>
            </a:endParaRPr>
          </a:p>
          <a:p>
            <a:r>
              <a:rPr lang="en-US" b="1">
                <a:ea typeface="ＭＳ Ｐゴシック" charset="0"/>
                <a:cs typeface="ＭＳ Ｐゴシック" charset="0"/>
              </a:rPr>
              <a:t>Kasâ-Akhavâna tatung kahai mikumoli kharewui mathasek eina, khayon maleila kala tharlâ eina leikasâ chili hanungluishit khavai Ngatangme chihorarada vaoshok-ka.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Haokaphok 3:15 hi mathada kathei darkâr saya: “…ana nawui akui naikhaira, kala nana awui pheimaj</a:t>
            </a:r>
            <a:r>
              <a:rPr lang="en-US" b="1" u="sng">
                <a:ea typeface="ＭＳ Ｐゴシック" charset="0"/>
                <a:cs typeface="ＭＳ Ｐゴシック" charset="0"/>
              </a:rPr>
              <a:t>a</a:t>
            </a:r>
            <a:r>
              <a:rPr lang="en-US" b="1">
                <a:ea typeface="ＭＳ Ｐゴシック" charset="0"/>
                <a:cs typeface="ＭＳ Ｐゴシック" charset="0"/>
              </a:rPr>
              <a:t>li makeira.” NIV Study Bibleli azingli hithada verse hi chitheimihaiya: “</a:t>
            </a:r>
            <a:r>
              <a:rPr lang="en-US" altLang="ja-JP" b="1">
                <a:ea typeface="ＭＳ Ｐゴシック" charset="0"/>
                <a:cs typeface="ＭＳ Ｐゴシック" charset="0"/>
              </a:rPr>
              <a:t>Shanaowui naotun china phar</a:t>
            </a:r>
            <a:r>
              <a:rPr lang="en-US" altLang="ja-JP" b="1" u="sng">
                <a:ea typeface="ＭＳ Ｐゴシック" charset="0"/>
                <a:cs typeface="ＭＳ Ｐゴシック" charset="0"/>
              </a:rPr>
              <a:t>a</a:t>
            </a:r>
            <a:r>
              <a:rPr lang="en-US" altLang="ja-JP" b="1">
                <a:ea typeface="ＭＳ Ｐゴシック" charset="0"/>
                <a:cs typeface="ＭＳ Ｐゴシック" charset="0"/>
              </a:rPr>
              <a:t> chiwui akui naikhaira; ngashitmi kahai hi Khristana Chipeeli khayuili ungshunga…khayui hi shitkasang mi kachivawuina.</a:t>
            </a:r>
            <a:r>
              <a:rPr lang="en-US" b="1">
                <a:ea typeface="ＭＳ Ｐゴシック" charset="0"/>
                <a:cs typeface="ＭＳ Ｐゴシック" charset="0"/>
              </a:rPr>
              <a:t>”</a:t>
            </a:r>
            <a:endParaRPr lang="en-US" altLang="ja-JP">
              <a:ea typeface="ＭＳ Ｐゴシック" charset="0"/>
              <a:cs typeface="ＭＳ Ｐゴシック" charset="0"/>
            </a:endParaRPr>
          </a:p>
          <a:p>
            <a:r>
              <a:rPr lang="en-US" b="1">
                <a:ea typeface="ＭＳ Ｐゴシック" charset="0"/>
                <a:cs typeface="ＭＳ Ｐゴシック" charset="0"/>
              </a:rPr>
              <a:t> </a:t>
            </a:r>
            <a:endParaRPr lang="en-US">
              <a:ea typeface="ＭＳ Ｐゴシック" charset="0"/>
              <a:cs typeface="ＭＳ Ｐゴシック" charset="0"/>
            </a:endParaRPr>
          </a:p>
          <a:p>
            <a:r>
              <a:rPr lang="en-US" b="1">
                <a:ea typeface="ＭＳ Ｐゴシック" charset="0"/>
                <a:cs typeface="ＭＳ Ｐゴシック" charset="0"/>
              </a:rPr>
              <a:t>////	 KHARE SHIMKHUR</a:t>
            </a:r>
            <a:endParaRPr lang="en-US">
              <a:ea typeface="ＭＳ Ｐゴシック" charset="0"/>
              <a:cs typeface="ＭＳ Ｐゴシック" charset="0"/>
            </a:endParaRPr>
          </a:p>
          <a:p>
            <a:r>
              <a:rPr lang="en-US" b="1">
                <a:ea typeface="ＭＳ Ｐゴシック" charset="0"/>
                <a:cs typeface="ＭＳ Ｐゴシック" charset="0"/>
              </a:rPr>
              <a:t>Adam eina Eve naongarâ leiya. Naongarâbing china naoda mitun-mirat shokngasak-ka kala athumbing china chipee wui pangshapna lukhamashan-leikhashe Avâ kala Kasâ-Akhavâli manganai khavai kasali ngasunra. </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MIYUM KHARE</a:t>
            </a:r>
            <a:endParaRPr lang="en-US">
              <a:ea typeface="ＭＳ Ｐゴシック" charset="0"/>
              <a:cs typeface="ＭＳ Ｐゴシック" charset="0"/>
            </a:endParaRPr>
          </a:p>
          <a:p>
            <a:r>
              <a:rPr lang="en-US" b="1">
                <a:ea typeface="ＭＳ Ｐゴシック" charset="0"/>
                <a:cs typeface="ＭＳ Ｐゴシック" charset="0"/>
              </a:rPr>
              <a:t>Morei hi zakshimeithui kachi kala sashimeithui kachi eina saya, chiya Varewui lemmet, mirin kaho hi sashiman ngasak-ka. Achâlakhawui thotchanli shok-kahai otshot khani Haokaphokwui kapikasang akha eina thuilaga tharâda akhali kapisang haidalei. Hila mikumowui kasâ-khavâli Varewui ningchuk zangda kasâna.</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KAHAK-KA TAR</a:t>
            </a:r>
            <a:r>
              <a:rPr lang="en-US" b="1" u="sng">
                <a:ea typeface="ＭＳ Ｐゴシック" charset="0"/>
                <a:cs typeface="ＭＳ Ｐゴシック" charset="0"/>
              </a:rPr>
              <a:t>A</a:t>
            </a:r>
            <a:r>
              <a:rPr lang="en-US" b="1">
                <a:ea typeface="ＭＳ Ｐゴシック" charset="0"/>
                <a:cs typeface="ＭＳ Ｐゴシック" charset="0"/>
              </a:rPr>
              <a:t> KAPHONG kala CHÂNGJEENGAWUT</a:t>
            </a:r>
            <a:endParaRPr lang="en-US">
              <a:ea typeface="ＭＳ Ｐゴシック" charset="0"/>
              <a:cs typeface="ＭＳ Ｐゴシック" charset="0"/>
            </a:endParaRPr>
          </a:p>
          <a:p>
            <a:r>
              <a:rPr lang="en-US" b="1">
                <a:ea typeface="ＭＳ Ｐゴシック" charset="0"/>
                <a:cs typeface="ＭＳ Ｐゴシック" charset="0"/>
              </a:rPr>
              <a:t>Ngaran-ngayei khare: Awui themsakbingna morei phungkahai wuivang eina Varena katonga sâshiman khavai saya…kala latlui haophoklui khavai saya. Mikumo katonga shimânser haowa kha mi chishat mâng hi khamashung-khangaronga Naohna thanda kankhuiya, athum Avâv</a:t>
            </a:r>
            <a:r>
              <a:rPr lang="en-US" b="1" u="sng">
                <a:ea typeface="ＭＳ Ｐゴシック" charset="0"/>
                <a:cs typeface="ＭＳ Ｐゴシック" charset="0"/>
              </a:rPr>
              <a:t>a</a:t>
            </a:r>
            <a:r>
              <a:rPr lang="en-US" b="1">
                <a:ea typeface="ＭＳ Ｐゴシック" charset="0"/>
                <a:cs typeface="ＭＳ Ｐゴシック" charset="0"/>
              </a:rPr>
              <a:t> Vareli ngavapda okthuiya, kala Varena tar</a:t>
            </a:r>
            <a:r>
              <a:rPr lang="en-US" b="1" u="sng">
                <a:ea typeface="ＭＳ Ｐゴシック" charset="0"/>
                <a:cs typeface="ＭＳ Ｐゴシック" charset="0"/>
              </a:rPr>
              <a:t>a</a:t>
            </a:r>
            <a:r>
              <a:rPr lang="en-US" b="1">
                <a:ea typeface="ＭＳ Ｐゴシック" charset="0"/>
                <a:cs typeface="ＭＳ Ｐゴシック" charset="0"/>
              </a:rPr>
              <a:t> kaphong chi suitâmaman kachi eina awui tuingashit sâda chângjeengawut chi miya. Kala chiwui thili…</a:t>
            </a:r>
            <a:endParaRPr lang="en-US">
              <a:ea typeface="ＭＳ Ｐゴシック" charset="0"/>
              <a:cs typeface="ＭＳ Ｐゴシック" charset="0"/>
            </a:endParaRPr>
          </a:p>
          <a:p>
            <a:r>
              <a:rPr lang="en-US">
                <a:ea typeface="ＭＳ Ｐゴシック" charset="0"/>
                <a:cs typeface="ＭＳ Ｐゴシック" charset="0"/>
              </a:rPr>
              <a:t> </a:t>
            </a:r>
          </a:p>
          <a:p>
            <a:r>
              <a:rPr lang="en-US" b="1">
                <a:ea typeface="ＭＳ Ｐゴシック" charset="0"/>
                <a:cs typeface="ＭＳ Ｐゴシック" charset="0"/>
              </a:rPr>
              <a:t>////	BABELWUI DOLAN</a:t>
            </a:r>
            <a:endParaRPr lang="en-US">
              <a:ea typeface="ＭＳ Ｐゴシック" charset="0"/>
              <a:cs typeface="ＭＳ Ｐゴシック" charset="0"/>
            </a:endParaRPr>
          </a:p>
          <a:p>
            <a:r>
              <a:rPr lang="en-US" b="1">
                <a:ea typeface="ＭＳ Ｐゴシック" charset="0"/>
                <a:cs typeface="ＭＳ Ｐゴシック" charset="0"/>
              </a:rPr>
              <a:t>Ngaran-ngayei kakhane: Mikumona Varewui thâk ngaraichada kâkhavai hotnaya. Varena mamayamada atui chi p</a:t>
            </a:r>
            <a:r>
              <a:rPr lang="en-US" b="1" u="sng">
                <a:ea typeface="ＭＳ Ｐゴシック" charset="0"/>
                <a:cs typeface="ＭＳ Ｐゴシック" charset="0"/>
              </a:rPr>
              <a:t>a</a:t>
            </a:r>
            <a:r>
              <a:rPr lang="en-US" b="1">
                <a:ea typeface="ＭＳ Ｐゴシック" charset="0"/>
                <a:cs typeface="ＭＳ Ｐゴシック" charset="0"/>
              </a:rPr>
              <a:t>ngapâ ngasak haowa kala miyurbing chi ngata-teida zat-thuingasak haowa.</a:t>
            </a:r>
            <a:endParaRPr lang="en-US">
              <a:ea typeface="ＭＳ Ｐゴシック" charset="0"/>
              <a:cs typeface="ＭＳ Ｐゴシック" charset="0"/>
            </a:endParaRPr>
          </a:p>
          <a:p>
            <a:r>
              <a:rPr lang="en-US">
                <a:ea typeface="ＭＳ Ｐゴシック" charset="0"/>
                <a:cs typeface="ＭＳ Ｐゴシック" charset="0"/>
              </a:rPr>
              <a:t> </a:t>
            </a:r>
          </a:p>
          <a:p>
            <a:endParaRPr lang="en-US">
              <a:ea typeface="ＭＳ Ｐゴシック" charset="0"/>
              <a:cs typeface="ＭＳ Ｐゴシック" charset="0"/>
            </a:endParaRPr>
          </a:p>
        </p:txBody>
      </p:sp>
      <p:sp>
        <p:nvSpPr>
          <p:cNvPr id="52226" name="Rectangle 3"/>
          <p:cNvSpPr>
            <a:spLocks noChangeArrowheads="1"/>
          </p:cNvSpPr>
          <p:nvPr>
            <p:ph type="sldImg"/>
          </p:nvPr>
        </p:nvSpPr>
        <p:spPr>
          <a:xfrm>
            <a:off x="1150938" y="692150"/>
            <a:ext cx="4556125" cy="3416300"/>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b="1">
                <a:solidFill>
                  <a:srgbClr val="FFFF00"/>
                </a:solidFill>
                <a:latin typeface="Comic Sans MS" charset="0"/>
                <a:ea typeface="ＭＳ Ｐゴシック" charset="0"/>
                <a:cs typeface="ＭＳ Ｐゴシック" charset="0"/>
              </a:rPr>
              <a:t>Chithada sada, kash</a:t>
            </a:r>
            <a:r>
              <a:rPr lang="en-US" b="1" u="sng">
                <a:solidFill>
                  <a:srgbClr val="FFFF00"/>
                </a:solidFill>
                <a:latin typeface="Comic Sans MS" charset="0"/>
                <a:ea typeface="ＭＳ Ｐゴシック" charset="0"/>
                <a:cs typeface="ＭＳ Ｐゴシック" charset="0"/>
              </a:rPr>
              <a:t>a</a:t>
            </a:r>
            <a:r>
              <a:rPr lang="en-US" b="1">
                <a:solidFill>
                  <a:srgbClr val="FFFF00"/>
                </a:solidFill>
                <a:latin typeface="Comic Sans MS" charset="0"/>
                <a:ea typeface="ＭＳ Ｐゴシック" charset="0"/>
                <a:cs typeface="ＭＳ Ｐゴシック" charset="0"/>
              </a:rPr>
              <a:t> eina: OKATHUI KASEMwui lairik-komhi Varena Okathui kasem kala mikumo morei sakahaiwui khararchan-na. Varewui katang makhavai ngarankahai: Mikumo morei maleila leikasa kala Vareli nganailak eina khalei chili hankhaung. </a:t>
            </a:r>
            <a:r>
              <a:rPr lang="en-US" b="1">
                <a:ea typeface="ＭＳ Ｐゴシック" charset="0"/>
                <a:cs typeface="ＭＳ Ｐゴシック" charset="0"/>
              </a:rPr>
              <a:t>John Walvoordna kapikahai:</a:t>
            </a:r>
            <a:r>
              <a:rPr lang="en-US" b="1">
                <a:solidFill>
                  <a:srgbClr val="FFFF00"/>
                </a:solidFill>
                <a:latin typeface="Comic Sans MS" charset="0"/>
                <a:ea typeface="ＭＳ Ｐゴシック" charset="0"/>
                <a:cs typeface="ＭＳ Ｐゴシック" charset="0"/>
              </a:rPr>
              <a:t> </a:t>
            </a:r>
            <a:r>
              <a:rPr lang="en-US" b="1">
                <a:latin typeface="Comic Sans MS" charset="0"/>
                <a:ea typeface="ＭＳ Ｐゴシック" charset="0"/>
                <a:cs typeface="ＭＳ Ｐゴシック" charset="0"/>
              </a:rPr>
              <a:t>“</a:t>
            </a:r>
            <a:r>
              <a:rPr lang="en-US" altLang="ja-JP" b="1">
                <a:latin typeface="Comic Sans MS" charset="0"/>
                <a:ea typeface="ＭＳ Ｐゴシック" charset="0"/>
                <a:cs typeface="ＭＳ Ｐゴシック" charset="0"/>
              </a:rPr>
              <a:t>Hankhaungwui khararchan chi Biblewui matailak kahai khararchan-na, pao kaphawui angayungna.</a:t>
            </a:r>
            <a:r>
              <a:rPr lang="en-US" b="1">
                <a:latin typeface="Comic Sans MS" charset="0"/>
                <a:ea typeface="ＭＳ Ｐゴシック" charset="0"/>
                <a:cs typeface="ＭＳ Ｐゴシック" charset="0"/>
              </a:rPr>
              <a:t>”</a:t>
            </a:r>
            <a:r>
              <a:rPr lang="en-US" altLang="ja-JP" sz="1000" b="1">
                <a:latin typeface="Comic Sans MS" charset="0"/>
                <a:ea typeface="ＭＳ Ｐゴシック" charset="0"/>
                <a:cs typeface="ＭＳ Ｐゴシック" charset="0"/>
              </a:rPr>
              <a:t> </a:t>
            </a:r>
          </a:p>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OKATHUI KASEM lairik sangkhavai akhong chi peihaira. Kapikasang khare tharâda akha hili haklâk kahai mikumowui asak-avat katongahi lairik anâ kateokha mangli sursang kahai thada majuklu… tui kateokha mang eina pheikachithei… kha manglârin wuivanga ithumwui kaphaningli henmeikharda tamchitheimiya! Bible lairik sangkhavai hi arava peihaira.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Kharesada…tamkahaibing chi hanluida phaning-ungsa… 7li chuk-kahaichi…</a:t>
            </a:r>
          </a:p>
          <a:p>
            <a:r>
              <a:rPr lang="en-US" b="1">
                <a:ea typeface="ＭＳ Ｐゴシック" charset="0"/>
                <a:cs typeface="ＭＳ Ｐゴシック" charset="0"/>
              </a:rPr>
              <a:t>////	…O, V kala J na kuinamda.</a:t>
            </a:r>
          </a:p>
        </p:txBody>
      </p:sp>
      <p:sp>
        <p:nvSpPr>
          <p:cNvPr id="9218"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Phaningung khangasak… 7 uishong achithekli khaleichi… phaningkha-ungli ngachon khavaina…</a:t>
            </a:r>
          </a:p>
          <a:p>
            <a:r>
              <a:rPr lang="en-US" b="1">
                <a:ea typeface="ＭＳ Ｐゴシック" charset="0"/>
                <a:cs typeface="ＭＳ Ｐゴシック" charset="0"/>
              </a:rPr>
              <a:t>////	… 7 chi 4 kala 3 li ngakaita paiya.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…china O  4  3  V  J shokngasak-ka…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…china maram phanga theingasaka</a:t>
            </a:r>
          </a:p>
          <a:p>
            <a:r>
              <a:rPr lang="en-US" b="1">
                <a:ea typeface="ＭＳ Ｐゴシック" charset="0"/>
                <a:cs typeface="ＭＳ Ｐゴシック" charset="0"/>
              </a:rPr>
              <a:t>OKATHUI KASEM…4 MIBING…3 YARUIPAN…VARI KAHAI…JISHU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Kala naomeithuida… lairik sangkhavai BIBLEWUI LAIRIK-KOM.</a:t>
            </a:r>
          </a:p>
          <a:p>
            <a:r>
              <a:rPr lang="en-US" b="1">
                <a:ea typeface="ＭＳ Ｐゴシック" charset="0"/>
                <a:cs typeface="ＭＳ Ｐゴシック" charset="0"/>
              </a:rPr>
              <a:t>Ili ngarumda pamilu… OKATHUI KASEM, ABRAHAM, JOSEPH, JOSHUA, ROTKHAMARAT, WUNGNAO, NARKAHAI, VARI KAHAI kala JISHU.</a:t>
            </a:r>
          </a:p>
          <a:p>
            <a:endParaRPr lang="en-US">
              <a:ea typeface="ＭＳ Ｐゴシック" charset="0"/>
              <a:cs typeface="ＭＳ Ｐゴシック" charset="0"/>
            </a:endParaRPr>
          </a:p>
        </p:txBody>
      </p:sp>
      <p:sp>
        <p:nvSpPr>
          <p:cNvPr id="17410"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Aruiva… achâlakha Israel Ngalemli khalei ngaleibingwui map naningli – HAOPHOK KHAVAI KHANGARAN – kala </a:t>
            </a:r>
          </a:p>
          <a:p>
            <a:r>
              <a:rPr lang="en-US" b="1">
                <a:ea typeface="ＭＳ Ｐゴシック" charset="0"/>
                <a:cs typeface="ＭＳ Ｐゴシック" charset="0"/>
              </a:rPr>
              <a:t>////	BIBLE LAIRIK SANGKHAVAI LAIRIK-KOM khare-khanao athishurda ngaranhai… mathangli khi sa-usi?</a:t>
            </a:r>
          </a:p>
          <a:p>
            <a:endParaRPr lang="en-US" b="1">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a typeface="ＭＳ Ｐゴシック" charset="0"/>
                <a:cs typeface="ＭＳ Ｐゴシック" charset="0"/>
              </a:rPr>
              <a:t>////	Rimeithuida, phaningunglu, kachiya ithumhi </a:t>
            </a:r>
            <a:r>
              <a:rPr lang="en-US" b="1" i="1">
                <a:ea typeface="ＭＳ Ｐゴシック" charset="0"/>
                <a:cs typeface="ＭＳ Ｐゴシック" charset="0"/>
              </a:rPr>
              <a:t>ning eina map </a:t>
            </a:r>
            <a:r>
              <a:rPr lang="en-US" b="1">
                <a:ea typeface="ＭＳ Ｐゴシック" charset="0"/>
                <a:cs typeface="ＭＳ Ｐゴシック" charset="0"/>
              </a:rPr>
              <a:t>semdakhaleina. Chiwui thili Bible Larik-kom tharâ haklâk kahai ningwui shimsak katha akha ngasakhavai sichinna! Ithumhi Kapimewui thuklâk kahai ka-kapiwui ot hi phabtapaimei khavai TUIR</a:t>
            </a:r>
            <a:r>
              <a:rPr lang="en-US" b="1" u="sng">
                <a:ea typeface="ＭＳ Ｐゴシック" charset="0"/>
                <a:cs typeface="ＭＳ Ｐゴシック" charset="0"/>
              </a:rPr>
              <a:t>A</a:t>
            </a:r>
            <a:r>
              <a:rPr lang="en-US" b="1">
                <a:ea typeface="ＭＳ Ｐゴシック" charset="0"/>
                <a:cs typeface="ＭＳ Ｐゴシック" charset="0"/>
              </a:rPr>
              <a:t>R</a:t>
            </a:r>
            <a:r>
              <a:rPr lang="en-US" b="1" u="sng">
                <a:ea typeface="ＭＳ Ｐゴシック" charset="0"/>
                <a:cs typeface="ＭＳ Ｐゴシック" charset="0"/>
              </a:rPr>
              <a:t>A</a:t>
            </a:r>
            <a:r>
              <a:rPr lang="en-US" b="1">
                <a:ea typeface="ＭＳ Ｐゴシック" charset="0"/>
                <a:cs typeface="ＭＳ Ｐゴシック" charset="0"/>
              </a:rPr>
              <a:t> WUI MAP kasemna.</a:t>
            </a:r>
          </a:p>
          <a:p>
            <a:r>
              <a:rPr lang="en-US" b="1">
                <a:ea typeface="ＭＳ Ｐゴシック" charset="0"/>
                <a:cs typeface="ＭＳ Ｐゴシック" charset="0"/>
              </a:rPr>
              <a:t>////	Ithumhi teoda katam maningmana!</a:t>
            </a:r>
          </a:p>
          <a:p>
            <a:r>
              <a:rPr lang="en-US" b="1">
                <a:ea typeface="ＭＳ Ｐゴシック" charset="0"/>
                <a:cs typeface="ＭＳ Ｐゴシック" charset="0"/>
              </a:rPr>
              <a:t>////	Ithumhi matailak kahaibing mang chi tamra…</a:t>
            </a:r>
          </a:p>
          <a:p>
            <a:r>
              <a:rPr lang="en-US" b="1">
                <a:ea typeface="ＭＳ Ｐゴシック" charset="0"/>
                <a:cs typeface="ＭＳ Ｐゴシック" charset="0"/>
              </a:rPr>
              <a:t>////	…Biblewui tuir</a:t>
            </a:r>
            <a:r>
              <a:rPr lang="en-US" b="1" u="sng">
                <a:ea typeface="ＭＳ Ｐゴシック" charset="0"/>
                <a:cs typeface="ＭＳ Ｐゴシック" charset="0"/>
              </a:rPr>
              <a:t>a</a:t>
            </a:r>
            <a:r>
              <a:rPr lang="en-US" b="1">
                <a:ea typeface="ＭＳ Ｐゴシック" charset="0"/>
                <a:cs typeface="ＭＳ Ｐゴシック" charset="0"/>
              </a:rPr>
              <a:t>r</a:t>
            </a:r>
            <a:r>
              <a:rPr lang="en-US" b="1" u="sng">
                <a:ea typeface="ＭＳ Ｐゴシック" charset="0"/>
                <a:cs typeface="ＭＳ Ｐゴシック" charset="0"/>
              </a:rPr>
              <a:t>a</a:t>
            </a:r>
            <a:r>
              <a:rPr lang="en-US" b="1">
                <a:ea typeface="ＭＳ Ｐゴシック" charset="0"/>
                <a:cs typeface="ＭＳ Ｐゴシック" charset="0"/>
              </a:rPr>
              <a:t> bingmang. Kala china BIBLE NGASHANKAKHUIwui matailak kahai aman kasak chi china.</a:t>
            </a:r>
          </a:p>
          <a:p>
            <a:r>
              <a:rPr lang="en-US" b="1">
                <a:ea typeface="ＭＳ Ｐゴシック" charset="0"/>
                <a:cs typeface="ＭＳ Ｐゴシック" charset="0"/>
              </a:rPr>
              <a:t>Naolak eina nana KALI kala KACHILI Varewui leikashiwui chithi awui Themsakli kapimihaili khala kachi chi tamphok haora.</a:t>
            </a:r>
            <a:endParaRPr lang="en-US" b="1" u="sng">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1175010"/>
      </p:ext>
    </p:extLst>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945983"/>
      </p:ext>
    </p:extLst>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760155"/>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024445"/>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2786109"/>
      </p:ext>
    </p:extLst>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502215"/>
      </p:ext>
    </p:extLst>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870057"/>
      </p:ext>
    </p:extLst>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87543367"/>
      </p:ext>
    </p:extLst>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54636"/>
      </p:ext>
    </p:extLst>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8271248"/>
      </p:ext>
    </p:extLst>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3029887"/>
      </p:ext>
    </p:extLst>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40"/>
          <p:cNvSpPr txBox="1">
            <a:spLocks noChangeArrowheads="1"/>
          </p:cNvSpPr>
          <p:nvPr userDrawn="1"/>
        </p:nvSpPr>
        <p:spPr bwMode="auto">
          <a:xfrm>
            <a:off x="450850" y="6537325"/>
            <a:ext cx="973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 </a:t>
            </a:r>
            <a:r>
              <a:rPr lang="en-US" sz="1000" b="1">
                <a:solidFill>
                  <a:srgbClr val="FFFFFF"/>
                </a:solidFill>
              </a:rPr>
              <a:t>2006</a:t>
            </a:r>
            <a:r>
              <a:rPr lang="en-US" sz="900" b="1">
                <a:solidFill>
                  <a:srgbClr val="FFFFFF"/>
                </a:solidFill>
              </a:rPr>
              <a:t> TBBMI</a:t>
            </a:r>
          </a:p>
        </p:txBody>
      </p:sp>
      <p:sp>
        <p:nvSpPr>
          <p:cNvPr id="1065" name="Rectangle 41"/>
          <p:cNvSpPr>
            <a:spLocks noChangeArrowheads="1"/>
          </p:cNvSpPr>
          <p:nvPr userDrawn="1"/>
        </p:nvSpPr>
        <p:spPr bwMode="auto">
          <a:xfrm>
            <a:off x="7546975" y="6526213"/>
            <a:ext cx="7318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oleObject" Target="../embeddings/oleObject7.bin"/><Relationship Id="rId21" Type="http://schemas.openxmlformats.org/officeDocument/2006/relationships/image" Target="../media/image12.png"/><Relationship Id="rId22" Type="http://schemas.openxmlformats.org/officeDocument/2006/relationships/oleObject" Target="../embeddings/oleObject8.bin"/><Relationship Id="rId23" Type="http://schemas.openxmlformats.org/officeDocument/2006/relationships/image" Target="../media/image13.png"/><Relationship Id="rId24" Type="http://schemas.openxmlformats.org/officeDocument/2006/relationships/oleObject" Target="../embeddings/oleObject9.bin"/><Relationship Id="rId25" Type="http://schemas.openxmlformats.org/officeDocument/2006/relationships/image" Target="../media/image14.png"/><Relationship Id="rId10" Type="http://schemas.openxmlformats.org/officeDocument/2006/relationships/oleObject" Target="../embeddings/oleObject3.bin"/><Relationship Id="rId11" Type="http://schemas.openxmlformats.org/officeDocument/2006/relationships/image" Target="../media/image8.png"/><Relationship Id="rId12" Type="http://schemas.openxmlformats.org/officeDocument/2006/relationships/image" Target="../media/image16.wmf"/><Relationship Id="rId13" Type="http://schemas.openxmlformats.org/officeDocument/2006/relationships/image" Target="../media/image17.wmf"/><Relationship Id="rId14" Type="http://schemas.openxmlformats.org/officeDocument/2006/relationships/oleObject" Target="../embeddings/oleObject4.bin"/><Relationship Id="rId15" Type="http://schemas.openxmlformats.org/officeDocument/2006/relationships/image" Target="../media/image9.png"/><Relationship Id="rId16" Type="http://schemas.openxmlformats.org/officeDocument/2006/relationships/oleObject" Target="../embeddings/oleObject5.bin"/><Relationship Id="rId17" Type="http://schemas.openxmlformats.org/officeDocument/2006/relationships/image" Target="../media/image10.png"/><Relationship Id="rId18" Type="http://schemas.openxmlformats.org/officeDocument/2006/relationships/oleObject" Target="../embeddings/oleObject6.bin"/><Relationship Id="rId19"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slideLayout" Target="../slideLayouts/slideLayout1.xml"/><Relationship Id="rId4" Type="http://schemas.openxmlformats.org/officeDocument/2006/relationships/notesSlide" Target="../notesSlides/notesSlide10.xml"/><Relationship Id="rId5" Type="http://schemas.openxmlformats.org/officeDocument/2006/relationships/image" Target="../media/image15.jpeg"/><Relationship Id="rId6" Type="http://schemas.openxmlformats.org/officeDocument/2006/relationships/oleObject" Target="../embeddings/oleObject1.bin"/><Relationship Id="rId7" Type="http://schemas.openxmlformats.org/officeDocument/2006/relationships/image" Target="../media/image6.png"/><Relationship Id="rId8"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oleObject" Target="../embeddings/oleObject16.bin"/><Relationship Id="rId21" Type="http://schemas.openxmlformats.org/officeDocument/2006/relationships/image" Target="../media/image12.png"/><Relationship Id="rId22" Type="http://schemas.openxmlformats.org/officeDocument/2006/relationships/oleObject" Target="../embeddings/oleObject17.bin"/><Relationship Id="rId23" Type="http://schemas.openxmlformats.org/officeDocument/2006/relationships/image" Target="../media/image13.png"/><Relationship Id="rId24" Type="http://schemas.openxmlformats.org/officeDocument/2006/relationships/oleObject" Target="../embeddings/oleObject18.bin"/><Relationship Id="rId25" Type="http://schemas.openxmlformats.org/officeDocument/2006/relationships/image" Target="../media/image14.png"/><Relationship Id="rId10" Type="http://schemas.openxmlformats.org/officeDocument/2006/relationships/oleObject" Target="../embeddings/oleObject12.bin"/><Relationship Id="rId11" Type="http://schemas.openxmlformats.org/officeDocument/2006/relationships/image" Target="../media/image8.png"/><Relationship Id="rId12" Type="http://schemas.openxmlformats.org/officeDocument/2006/relationships/image" Target="../media/image16.wmf"/><Relationship Id="rId13" Type="http://schemas.openxmlformats.org/officeDocument/2006/relationships/image" Target="../media/image17.wmf"/><Relationship Id="rId14" Type="http://schemas.openxmlformats.org/officeDocument/2006/relationships/oleObject" Target="../embeddings/oleObject13.bin"/><Relationship Id="rId15" Type="http://schemas.openxmlformats.org/officeDocument/2006/relationships/image" Target="../media/image9.png"/><Relationship Id="rId16" Type="http://schemas.openxmlformats.org/officeDocument/2006/relationships/oleObject" Target="../embeddings/oleObject14.bin"/><Relationship Id="rId17" Type="http://schemas.openxmlformats.org/officeDocument/2006/relationships/image" Target="../media/image10.png"/><Relationship Id="rId18" Type="http://schemas.openxmlformats.org/officeDocument/2006/relationships/oleObject" Target="../embeddings/oleObject15.bin"/><Relationship Id="rId19"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tags" Target="../tags/tag2.xml"/><Relationship Id="rId3" Type="http://schemas.openxmlformats.org/officeDocument/2006/relationships/slideLayout" Target="../slideLayouts/slideLayout1.xml"/><Relationship Id="rId4" Type="http://schemas.openxmlformats.org/officeDocument/2006/relationships/notesSlide" Target="../notesSlides/notesSlide11.xml"/><Relationship Id="rId5" Type="http://schemas.openxmlformats.org/officeDocument/2006/relationships/image" Target="../media/image15.jpeg"/><Relationship Id="rId6" Type="http://schemas.openxmlformats.org/officeDocument/2006/relationships/oleObject" Target="../embeddings/oleObject10.bin"/><Relationship Id="rId7" Type="http://schemas.openxmlformats.org/officeDocument/2006/relationships/image" Target="../media/image6.png"/><Relationship Id="rId8"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wmf"/><Relationship Id="rId5" Type="http://schemas.openxmlformats.org/officeDocument/2006/relationships/oleObject" Target="../embeddings/oleObject19.bin"/><Relationship Id="rId6" Type="http://schemas.openxmlformats.org/officeDocument/2006/relationships/image" Target="../media/image18.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png"/><Relationship Id="rId5" Type="http://schemas.openxmlformats.org/officeDocument/2006/relationships/oleObject" Target="../embeddings/oleObject20.bin"/><Relationship Id="rId6"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4.jpeg"/><Relationship Id="rId5" Type="http://schemas.openxmlformats.org/officeDocument/2006/relationships/oleObject" Target="../embeddings/oleObject21.bin"/><Relationship Id="rId6"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026"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 name="Group 1027"/>
          <p:cNvGrpSpPr>
            <a:grpSpLocks/>
          </p:cNvGrpSpPr>
          <p:nvPr/>
        </p:nvGrpSpPr>
        <p:grpSpPr bwMode="auto">
          <a:xfrm>
            <a:off x="76200" y="5435600"/>
            <a:ext cx="8831263" cy="1346200"/>
            <a:chOff x="48" y="3424"/>
            <a:chExt cx="5415" cy="848"/>
          </a:xfrm>
        </p:grpSpPr>
        <p:sp>
          <p:nvSpPr>
            <p:cNvPr id="801796" name="Text Box 1028"/>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8"/>
                <a:cs typeface="Gulim" pitchFamily="34" charset="-128"/>
              </a:endParaRPr>
            </a:p>
          </p:txBody>
        </p:sp>
        <p:sp>
          <p:nvSpPr>
            <p:cNvPr id="801797" name="Text Box 1029"/>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ts val="0"/>
                </a:spcBef>
                <a:defRPr/>
              </a:pPr>
              <a:r>
                <a:rPr lang="en-US" altLang="ko-KR" sz="2000" b="1" dirty="0">
                  <a:solidFill>
                    <a:srgbClr val="FAFD00"/>
                  </a:solidFill>
                  <a:latin typeface="Times New Roman" charset="0"/>
                  <a:ea typeface="굴림" charset="0"/>
                  <a:cs typeface="굴림" charset="0"/>
                </a:rPr>
                <a:t>Bible…</a:t>
              </a:r>
              <a:r>
                <a:rPr lang="en-US" altLang="ko-KR" sz="2000" b="1" dirty="0" err="1">
                  <a:solidFill>
                    <a:srgbClr val="FAFD00"/>
                  </a:solidFill>
                  <a:latin typeface="Times New Roman" charset="0"/>
                  <a:ea typeface="굴림" charset="0"/>
                  <a:cs typeface="굴림" charset="0"/>
                </a:rPr>
                <a:t>Ngashankakhui</a:t>
              </a:r>
              <a:r>
                <a:rPr lang="en-US" altLang="ko-KR" sz="2000" b="1" dirty="0">
                  <a:solidFill>
                    <a:srgbClr val="FAFD00"/>
                  </a:solidFill>
                  <a:latin typeface="Times New Roman" charset="0"/>
                  <a:ea typeface="굴림" charset="0"/>
                  <a:cs typeface="굴림" charset="0"/>
                </a:rPr>
                <a:t> </a:t>
              </a:r>
              <a:r>
                <a:rPr lang="en-US" altLang="ko-KR" sz="2000" b="1" dirty="0" err="1">
                  <a:solidFill>
                    <a:srgbClr val="FAFD00"/>
                  </a:solidFill>
                  <a:latin typeface="Times New Roman" charset="0"/>
                  <a:ea typeface="굴림" charset="0"/>
                  <a:cs typeface="굴림" charset="0"/>
                </a:rPr>
                <a:t>Otsin</a:t>
              </a:r>
              <a:r>
                <a:rPr lang="en-US" altLang="ko-KR" sz="2000" b="1" dirty="0">
                  <a:solidFill>
                    <a:srgbClr val="FAFD00"/>
                  </a:solidFill>
                  <a:latin typeface="Times New Roman" charset="0"/>
                  <a:ea typeface="굴림" charset="0"/>
                  <a:cs typeface="굴림" charset="0"/>
                </a:rPr>
                <a:t> International Inc. Fort Worth, Texas</a:t>
              </a:r>
            </a:p>
            <a:p>
              <a:pPr>
                <a:spcBef>
                  <a:spcPts val="0"/>
                </a:spcBef>
                <a:defRPr/>
              </a:pPr>
              <a:r>
                <a:rPr lang="en-US" altLang="ko-KR" sz="2000" b="1" dirty="0" err="1">
                  <a:solidFill>
                    <a:srgbClr val="FAFD00"/>
                  </a:solidFill>
                  <a:latin typeface="Times New Roman" charset="0"/>
                  <a:ea typeface="굴림" charset="0"/>
                  <a:cs typeface="굴림" charset="0"/>
                </a:rPr>
                <a:t>wui</a:t>
              </a:r>
              <a:r>
                <a:rPr lang="en-US" altLang="ko-KR" sz="2000" b="1" dirty="0">
                  <a:solidFill>
                    <a:srgbClr val="FAFD00"/>
                  </a:solidFill>
                  <a:latin typeface="Times New Roman" charset="0"/>
                  <a:ea typeface="굴림" charset="0"/>
                  <a:cs typeface="굴림" charset="0"/>
                </a:rPr>
                <a:t> </a:t>
              </a:r>
              <a:r>
                <a:rPr lang="en-US" altLang="ko-KR" sz="2000" b="1" dirty="0" err="1">
                  <a:solidFill>
                    <a:srgbClr val="FAFD00"/>
                  </a:solidFill>
                  <a:latin typeface="Times New Roman" charset="0"/>
                  <a:ea typeface="굴림" charset="0"/>
                  <a:cs typeface="굴림" charset="0"/>
                </a:rPr>
                <a:t>tamkachithei</a:t>
              </a:r>
              <a:endParaRPr lang="en-US" altLang="ko-KR" sz="1800" b="1" dirty="0">
                <a:solidFill>
                  <a:srgbClr val="FAFD00"/>
                </a:solidFill>
                <a:latin typeface="Times New Roman" charset="0"/>
                <a:ea typeface="굴림" charset="0"/>
                <a:cs typeface="굴림" charset="0"/>
              </a:endParaRPr>
            </a:p>
          </p:txBody>
        </p:sp>
        <p:sp>
          <p:nvSpPr>
            <p:cNvPr id="801798" name="Text Box 1030"/>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a:solidFill>
                    <a:srgbClr val="FFFB0C"/>
                  </a:solidFill>
                  <a:latin typeface="Helvetica" charset="0"/>
                  <a:ea typeface="Gulim" pitchFamily="34" charset="-128"/>
                  <a:cs typeface="Gulim" pitchFamily="34" charset="-128"/>
                </a:rPr>
                <a:t>www.biblebasically.com</a:t>
              </a:r>
            </a:p>
          </p:txBody>
        </p:sp>
      </p:grpSp>
      <p:sp>
        <p:nvSpPr>
          <p:cNvPr id="4099" name="Text Box 1031"/>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altLang="ko-KR" sz="900" b="1">
                <a:solidFill>
                  <a:srgbClr val="FFFFFF"/>
                </a:solidFill>
                <a:ea typeface="Gulim" charset="0"/>
                <a:cs typeface="Gulim" charset="0"/>
              </a:rPr>
              <a:t>©2004 TBBMI</a:t>
            </a:r>
          </a:p>
        </p:txBody>
      </p:sp>
      <p:sp>
        <p:nvSpPr>
          <p:cNvPr id="4100" name="Rectangle 1032"/>
          <p:cNvSpPr>
            <a:spLocks noChangeArrowheads="1"/>
          </p:cNvSpPr>
          <p:nvPr/>
        </p:nvSpPr>
        <p:spPr bwMode="auto">
          <a:xfrm>
            <a:off x="7648575" y="6527800"/>
            <a:ext cx="60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8.0.01.</a:t>
            </a:r>
          </a:p>
        </p:txBody>
      </p:sp>
      <p:sp>
        <p:nvSpPr>
          <p:cNvPr id="4101" name="Text Box 1033"/>
          <p:cNvSpPr txBox="1">
            <a:spLocks noChangeArrowheads="1"/>
          </p:cNvSpPr>
          <p:nvPr/>
        </p:nvSpPr>
        <p:spPr bwMode="auto">
          <a:xfrm>
            <a:off x="8080375" y="652780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04</a:t>
            </a:r>
          </a:p>
        </p:txBody>
      </p:sp>
      <p:sp>
        <p:nvSpPr>
          <p:cNvPr id="4102" name="WordArt 1034"/>
          <p:cNvSpPr>
            <a:spLocks noChangeArrowheads="1" noChangeShapeType="1" noTextEdit="1"/>
          </p:cNvSpPr>
          <p:nvPr/>
        </p:nvSpPr>
        <p:spPr bwMode="auto">
          <a:xfrm>
            <a:off x="1301750" y="249238"/>
            <a:ext cx="8702675" cy="4665662"/>
          </a:xfrm>
          <a:prstGeom prst="rect">
            <a:avLst/>
          </a:prstGeom>
        </p:spPr>
        <p:txBody>
          <a:bodyPr wrap="none" fromWordArt="1">
            <a:prstTxWarp prst="textDeflateBottom">
              <a:avLst>
                <a:gd name="adj" fmla="val 8053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FFFF00"/>
                    </a:gs>
                    <a:gs pos="100000">
                      <a:srgbClr val="FFFF43"/>
                    </a:gs>
                  </a:gsLst>
                  <a:lin ang="5400000" scaled="1"/>
                </a:gradFill>
                <a:latin typeface="Impact"/>
                <a:ea typeface="Impact"/>
                <a:cs typeface="Impact"/>
              </a:rPr>
              <a:t>Bible…</a:t>
            </a:r>
          </a:p>
          <a:p>
            <a:r>
              <a:rPr lang="en-US" sz="3600" kern="10">
                <a:ln w="9525">
                  <a:round/>
                  <a:headEnd/>
                  <a:tailEnd/>
                </a:ln>
                <a:gradFill rotWithShape="1">
                  <a:gsLst>
                    <a:gs pos="0">
                      <a:srgbClr val="FFFF00"/>
                    </a:gs>
                    <a:gs pos="100000">
                      <a:srgbClr val="FFFF43"/>
                    </a:gs>
                  </a:gsLst>
                  <a:lin ang="5400000" scaled="1"/>
                </a:gradFill>
                <a:latin typeface="Impact"/>
                <a:ea typeface="Impact"/>
                <a:cs typeface="Impact"/>
              </a:rPr>
              <a:t>Ngashankakhui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41" descr="Nahal Iyon first waterfall, tb n040400 sr"/>
          <p:cNvPicPr preferRelativeResize="0">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graphicFrame>
        <p:nvGraphicFramePr>
          <p:cNvPr id="758806" name="Object 2"/>
          <p:cNvGraphicFramePr>
            <a:graphicFrameLocks noChangeAspect="1"/>
          </p:cNvGraphicFramePr>
          <p:nvPr/>
        </p:nvGraphicFramePr>
        <p:xfrm>
          <a:off x="6756400" y="4889500"/>
          <a:ext cx="1955800" cy="1473200"/>
        </p:xfrm>
        <a:graphic>
          <a:graphicData uri="http://schemas.openxmlformats.org/presentationml/2006/ole">
            <mc:AlternateContent xmlns:mc="http://schemas.openxmlformats.org/markup-compatibility/2006">
              <mc:Choice xmlns:v="urn:schemas-microsoft-com:vml" Requires="v">
                <p:oleObj spid="_x0000_s22542" name="Image" r:id="rId6" imgW="1955556" imgH="1473016" progId="PhotoshopElements.Image.2">
                  <p:embed/>
                </p:oleObj>
              </mc:Choice>
              <mc:Fallback>
                <p:oleObj name="Image" r:id="rId6" imgW="1955556" imgH="1473016" progId="PhotoshopElements.Image.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4889500"/>
                        <a:ext cx="1955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5" name="Object 3"/>
          <p:cNvGraphicFramePr>
            <a:graphicFrameLocks noChangeAspect="1"/>
          </p:cNvGraphicFramePr>
          <p:nvPr/>
        </p:nvGraphicFramePr>
        <p:xfrm>
          <a:off x="6172200" y="463550"/>
          <a:ext cx="2387600" cy="1790700"/>
        </p:xfrm>
        <a:graphic>
          <a:graphicData uri="http://schemas.openxmlformats.org/presentationml/2006/ole">
            <mc:AlternateContent xmlns:mc="http://schemas.openxmlformats.org/markup-compatibility/2006">
              <mc:Choice xmlns:v="urn:schemas-microsoft-com:vml" Requires="v">
                <p:oleObj spid="_x0000_s22543" name="Image" r:id="rId8" imgW="2387302" imgH="1790476" progId="PhotoshopElements.Image.2">
                  <p:embed/>
                </p:oleObj>
              </mc:Choice>
              <mc:Fallback>
                <p:oleObj name="Image" r:id="rId8" imgW="2387302" imgH="1790476" progId="PhotoshopElements.Image.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63550"/>
                        <a:ext cx="23876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4" name="Object 4"/>
          <p:cNvGraphicFramePr>
            <a:graphicFrameLocks noChangeAspect="1"/>
          </p:cNvGraphicFramePr>
          <p:nvPr/>
        </p:nvGraphicFramePr>
        <p:xfrm>
          <a:off x="279400" y="215900"/>
          <a:ext cx="2159000" cy="1625600"/>
        </p:xfrm>
        <a:graphic>
          <a:graphicData uri="http://schemas.openxmlformats.org/presentationml/2006/ole">
            <mc:AlternateContent xmlns:mc="http://schemas.openxmlformats.org/markup-compatibility/2006">
              <mc:Choice xmlns:v="urn:schemas-microsoft-com:vml" Requires="v">
                <p:oleObj spid="_x0000_s22544" name="Image" r:id="rId10" imgW="2158730" imgH="1624824" progId="PhotoshopElements.Image.2">
                  <p:embed/>
                </p:oleObj>
              </mc:Choice>
              <mc:Fallback>
                <p:oleObj name="Image" r:id="rId10" imgW="2158730" imgH="1624824" progId="PhotoshopElements.Image.2">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400" y="215900"/>
                        <a:ext cx="21590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pic>
        <p:nvPicPr>
          <p:cNvPr id="758787" name="Picture 1027"/>
          <p:cNvPicPr>
            <a:picLocks noChangeAspect="1" noChangeArrowheads="1"/>
          </p:cNvPicPr>
          <p:nvPr/>
        </p:nvPicPr>
        <p:blipFill>
          <a:blip r:embed="rId12"/>
          <a:srcRect l="20549" t="14844" r="9143" b="6250"/>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58792" name="Picture 1032"/>
          <p:cNvPicPr>
            <a:picLocks noChangeAspect="1" noChangeArrowheads="1"/>
          </p:cNvPicPr>
          <p:nvPr/>
        </p:nvPicPr>
        <p:blipFill>
          <a:blip r:embed="rId13"/>
          <a:srcRect l="20901" t="14005" r="10628" b="5632"/>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graphicFrame>
        <p:nvGraphicFramePr>
          <p:cNvPr id="758810" name="Object 5"/>
          <p:cNvGraphicFramePr>
            <a:graphicFrameLocks noChangeAspect="1"/>
          </p:cNvGraphicFramePr>
          <p:nvPr/>
        </p:nvGraphicFramePr>
        <p:xfrm>
          <a:off x="793750" y="2146300"/>
          <a:ext cx="2273300" cy="1701800"/>
        </p:xfrm>
        <a:graphic>
          <a:graphicData uri="http://schemas.openxmlformats.org/presentationml/2006/ole">
            <mc:AlternateContent xmlns:mc="http://schemas.openxmlformats.org/markup-compatibility/2006">
              <mc:Choice xmlns:v="urn:schemas-microsoft-com:vml" Requires="v">
                <p:oleObj spid="_x0000_s22545" name="Image" r:id="rId14" imgW="2273016" imgH="1701587" progId="PhotoshopElements.Image.2">
                  <p:embed/>
                </p:oleObj>
              </mc:Choice>
              <mc:Fallback>
                <p:oleObj name="Image" r:id="rId14" imgW="2273016" imgH="1701587" progId="PhotoshopElements.Image.2">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3750" y="2146300"/>
                        <a:ext cx="22733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11" name="Object 6"/>
          <p:cNvGraphicFramePr>
            <a:graphicFrameLocks noChangeAspect="1"/>
          </p:cNvGraphicFramePr>
          <p:nvPr/>
        </p:nvGraphicFramePr>
        <p:xfrm>
          <a:off x="6286500" y="2711450"/>
          <a:ext cx="2692400" cy="2019300"/>
        </p:xfrm>
        <a:graphic>
          <a:graphicData uri="http://schemas.openxmlformats.org/presentationml/2006/ole">
            <mc:AlternateContent xmlns:mc="http://schemas.openxmlformats.org/markup-compatibility/2006">
              <mc:Choice xmlns:v="urn:schemas-microsoft-com:vml" Requires="v">
                <p:oleObj spid="_x0000_s22546" name="Image" r:id="rId16" imgW="2692063" imgH="2019048" progId="PhotoshopElements.Image.2">
                  <p:embed/>
                </p:oleObj>
              </mc:Choice>
              <mc:Fallback>
                <p:oleObj name="Image" r:id="rId16" imgW="2692063" imgH="2019048" progId="PhotoshopElements.Image.2">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86500" y="2711450"/>
                        <a:ext cx="2692400"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12" name="Object 7"/>
          <p:cNvGraphicFramePr>
            <a:graphicFrameLocks noChangeAspect="1"/>
          </p:cNvGraphicFramePr>
          <p:nvPr/>
        </p:nvGraphicFramePr>
        <p:xfrm>
          <a:off x="3981450" y="4222750"/>
          <a:ext cx="2628900" cy="1968500"/>
        </p:xfrm>
        <a:graphic>
          <a:graphicData uri="http://schemas.openxmlformats.org/presentationml/2006/ole">
            <mc:AlternateContent xmlns:mc="http://schemas.openxmlformats.org/markup-compatibility/2006">
              <mc:Choice xmlns:v="urn:schemas-microsoft-com:vml" Requires="v">
                <p:oleObj spid="_x0000_s22547" name="Image" r:id="rId18" imgW="2628571" imgH="1968254" progId="PhotoshopElements.Image.2">
                  <p:embed/>
                </p:oleObj>
              </mc:Choice>
              <mc:Fallback>
                <p:oleObj name="Image" r:id="rId18" imgW="2628571" imgH="1968254" progId="PhotoshopElements.Image.2">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1450" y="4222750"/>
                        <a:ext cx="26289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758800" name="Rectangle 1040"/>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10</a:t>
            </a:r>
          </a:p>
        </p:txBody>
      </p:sp>
      <p:graphicFrame>
        <p:nvGraphicFramePr>
          <p:cNvPr id="758807" name="Object 8"/>
          <p:cNvGraphicFramePr>
            <a:graphicFrameLocks noChangeAspect="1"/>
          </p:cNvGraphicFramePr>
          <p:nvPr/>
        </p:nvGraphicFramePr>
        <p:xfrm>
          <a:off x="1784350" y="787400"/>
          <a:ext cx="2070100" cy="1549400"/>
        </p:xfrm>
        <a:graphic>
          <a:graphicData uri="http://schemas.openxmlformats.org/presentationml/2006/ole">
            <mc:AlternateContent xmlns:mc="http://schemas.openxmlformats.org/markup-compatibility/2006">
              <mc:Choice xmlns:v="urn:schemas-microsoft-com:vml" Requires="v">
                <p:oleObj spid="_x0000_s22548" name="Image" r:id="rId20" imgW="2069841" imgH="1549206" progId="PhotoshopElements.Image.2">
                  <p:embed/>
                </p:oleObj>
              </mc:Choice>
              <mc:Fallback>
                <p:oleObj name="Image" r:id="rId20" imgW="2069841" imgH="1549206" progId="PhotoshopElements.Image.2">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4350" y="787400"/>
                        <a:ext cx="20701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9" name="Object 9"/>
          <p:cNvGraphicFramePr>
            <a:graphicFrameLocks noChangeAspect="1"/>
          </p:cNvGraphicFramePr>
          <p:nvPr/>
        </p:nvGraphicFramePr>
        <p:xfrm>
          <a:off x="463550" y="4000500"/>
          <a:ext cx="2908300" cy="2184400"/>
        </p:xfrm>
        <a:graphic>
          <a:graphicData uri="http://schemas.openxmlformats.org/presentationml/2006/ole">
            <mc:AlternateContent xmlns:mc="http://schemas.openxmlformats.org/markup-compatibility/2006">
              <mc:Choice xmlns:v="urn:schemas-microsoft-com:vml" Requires="v">
                <p:oleObj spid="_x0000_s22549" name="Image" r:id="rId22" imgW="2907937" imgH="2184127" progId="PhotoshopElements.Image.2">
                  <p:embed/>
                </p:oleObj>
              </mc:Choice>
              <mc:Fallback>
                <p:oleObj name="Image" r:id="rId22" imgW="2907937" imgH="2184127" progId="PhotoshopElements.Image.2">
                  <p:embed/>
                  <p:pic>
                    <p:nvPicPr>
                      <p:cNvPr id="0"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3550" y="4000500"/>
                        <a:ext cx="2908300" cy="218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758808" name="Object 10"/>
          <p:cNvGraphicFramePr>
            <a:graphicFrameLocks noChangeAspect="1"/>
          </p:cNvGraphicFramePr>
          <p:nvPr/>
        </p:nvGraphicFramePr>
        <p:xfrm>
          <a:off x="2457450" y="2063750"/>
          <a:ext cx="3263900" cy="2451100"/>
        </p:xfrm>
        <a:graphic>
          <a:graphicData uri="http://schemas.openxmlformats.org/presentationml/2006/ole">
            <mc:AlternateContent xmlns:mc="http://schemas.openxmlformats.org/markup-compatibility/2006">
              <mc:Choice xmlns:v="urn:schemas-microsoft-com:vml" Requires="v">
                <p:oleObj spid="_x0000_s22550" name="Image" r:id="rId24" imgW="3263492" imgH="2450794" progId="PhotoshopElements.Image.2">
                  <p:embed/>
                </p:oleObj>
              </mc:Choice>
              <mc:Fallback>
                <p:oleObj name="Image" r:id="rId24" imgW="3263492" imgH="2450794" progId="PhotoshopElements.Image.2">
                  <p:embed/>
                  <p:pic>
                    <p:nvPicPr>
                      <p:cNvPr id="0"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57450" y="2063750"/>
                        <a:ext cx="32639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758808"/>
                                        </p:tgtEl>
                                        <p:attrNameLst>
                                          <p:attrName>style.visibility</p:attrName>
                                        </p:attrNameLst>
                                      </p:cBhvr>
                                      <p:to>
                                        <p:strVal val="visible"/>
                                      </p:to>
                                    </p:set>
                                    <p:anim calcmode="lin" valueType="num">
                                      <p:cBhvr>
                                        <p:cTn id="21" dur="500" fill="hold"/>
                                        <p:tgtEl>
                                          <p:spTgt spid="758808"/>
                                        </p:tgtEl>
                                        <p:attrNameLst>
                                          <p:attrName>ppt_w</p:attrName>
                                        </p:attrNameLst>
                                      </p:cBhvr>
                                      <p:tavLst>
                                        <p:tav tm="0">
                                          <p:val>
                                            <p:fltVal val="0"/>
                                          </p:val>
                                        </p:tav>
                                        <p:tav tm="100000">
                                          <p:val>
                                            <p:strVal val="#ppt_w"/>
                                          </p:val>
                                        </p:tav>
                                      </p:tavLst>
                                    </p:anim>
                                    <p:anim calcmode="lin" valueType="num">
                                      <p:cBhvr>
                                        <p:cTn id="22" dur="500" fill="hold"/>
                                        <p:tgtEl>
                                          <p:spTgt spid="75880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758807"/>
                                        </p:tgtEl>
                                        <p:attrNameLst>
                                          <p:attrName>style.visibility</p:attrName>
                                        </p:attrNameLst>
                                      </p:cBhvr>
                                      <p:to>
                                        <p:strVal val="visible"/>
                                      </p:to>
                                    </p:set>
                                    <p:anim calcmode="lin" valueType="num">
                                      <p:cBhvr>
                                        <p:cTn id="26" dur="500" fill="hold"/>
                                        <p:tgtEl>
                                          <p:spTgt spid="758807"/>
                                        </p:tgtEl>
                                        <p:attrNameLst>
                                          <p:attrName>ppt_w</p:attrName>
                                        </p:attrNameLst>
                                      </p:cBhvr>
                                      <p:tavLst>
                                        <p:tav tm="0">
                                          <p:val>
                                            <p:fltVal val="0"/>
                                          </p:val>
                                        </p:tav>
                                        <p:tav tm="100000">
                                          <p:val>
                                            <p:strVal val="#ppt_w"/>
                                          </p:val>
                                        </p:tav>
                                      </p:tavLst>
                                    </p:anim>
                                    <p:anim calcmode="lin" valueType="num">
                                      <p:cBhvr>
                                        <p:cTn id="27" dur="500" fill="hold"/>
                                        <p:tgtEl>
                                          <p:spTgt spid="75880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000"/>
                            </p:stCondLst>
                            <p:childTnLst>
                              <p:par>
                                <p:cTn id="29" presetID="23" presetClass="entr" presetSubtype="16" fill="hold" nodeType="afterEffect">
                                  <p:stCondLst>
                                    <p:cond delay="0"/>
                                  </p:stCondLst>
                                  <p:childTnLst>
                                    <p:set>
                                      <p:cBhvr>
                                        <p:cTn id="30" dur="1" fill="hold">
                                          <p:stCondLst>
                                            <p:cond delay="0"/>
                                          </p:stCondLst>
                                        </p:cTn>
                                        <p:tgtEl>
                                          <p:spTgt spid="758805"/>
                                        </p:tgtEl>
                                        <p:attrNameLst>
                                          <p:attrName>style.visibility</p:attrName>
                                        </p:attrNameLst>
                                      </p:cBhvr>
                                      <p:to>
                                        <p:strVal val="visible"/>
                                      </p:to>
                                    </p:set>
                                    <p:anim calcmode="lin" valueType="num">
                                      <p:cBhvr>
                                        <p:cTn id="31" dur="500" fill="hold"/>
                                        <p:tgtEl>
                                          <p:spTgt spid="758805"/>
                                        </p:tgtEl>
                                        <p:attrNameLst>
                                          <p:attrName>ppt_w</p:attrName>
                                        </p:attrNameLst>
                                      </p:cBhvr>
                                      <p:tavLst>
                                        <p:tav tm="0">
                                          <p:val>
                                            <p:fltVal val="0"/>
                                          </p:val>
                                        </p:tav>
                                        <p:tav tm="100000">
                                          <p:val>
                                            <p:strVal val="#ppt_w"/>
                                          </p:val>
                                        </p:tav>
                                      </p:tavLst>
                                    </p:anim>
                                    <p:anim calcmode="lin" valueType="num">
                                      <p:cBhvr>
                                        <p:cTn id="32" dur="500" fill="hold"/>
                                        <p:tgtEl>
                                          <p:spTgt spid="75880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500"/>
                            </p:stCondLst>
                            <p:childTnLst>
                              <p:par>
                                <p:cTn id="34" presetID="23" presetClass="entr" presetSubtype="16" fill="hold" nodeType="afterEffect">
                                  <p:stCondLst>
                                    <p:cond delay="0"/>
                                  </p:stCondLst>
                                  <p:childTnLst>
                                    <p:set>
                                      <p:cBhvr>
                                        <p:cTn id="35" dur="1" fill="hold">
                                          <p:stCondLst>
                                            <p:cond delay="0"/>
                                          </p:stCondLst>
                                        </p:cTn>
                                        <p:tgtEl>
                                          <p:spTgt spid="758806"/>
                                        </p:tgtEl>
                                        <p:attrNameLst>
                                          <p:attrName>style.visibility</p:attrName>
                                        </p:attrNameLst>
                                      </p:cBhvr>
                                      <p:to>
                                        <p:strVal val="visible"/>
                                      </p:to>
                                    </p:set>
                                    <p:anim calcmode="lin" valueType="num">
                                      <p:cBhvr>
                                        <p:cTn id="36" dur="500" fill="hold"/>
                                        <p:tgtEl>
                                          <p:spTgt spid="758806"/>
                                        </p:tgtEl>
                                        <p:attrNameLst>
                                          <p:attrName>ppt_w</p:attrName>
                                        </p:attrNameLst>
                                      </p:cBhvr>
                                      <p:tavLst>
                                        <p:tav tm="0">
                                          <p:val>
                                            <p:fltVal val="0"/>
                                          </p:val>
                                        </p:tav>
                                        <p:tav tm="100000">
                                          <p:val>
                                            <p:strVal val="#ppt_w"/>
                                          </p:val>
                                        </p:tav>
                                      </p:tavLst>
                                    </p:anim>
                                    <p:anim calcmode="lin" valueType="num">
                                      <p:cBhvr>
                                        <p:cTn id="37" dur="500" fill="hold"/>
                                        <p:tgtEl>
                                          <p:spTgt spid="75880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23" presetClass="entr" presetSubtype="16" fill="hold" nodeType="afterEffect">
                                  <p:stCondLst>
                                    <p:cond delay="0"/>
                                  </p:stCondLst>
                                  <p:childTnLst>
                                    <p:set>
                                      <p:cBhvr>
                                        <p:cTn id="40" dur="1" fill="hold">
                                          <p:stCondLst>
                                            <p:cond delay="0"/>
                                          </p:stCondLst>
                                        </p:cTn>
                                        <p:tgtEl>
                                          <p:spTgt spid="758810"/>
                                        </p:tgtEl>
                                        <p:attrNameLst>
                                          <p:attrName>style.visibility</p:attrName>
                                        </p:attrNameLst>
                                      </p:cBhvr>
                                      <p:to>
                                        <p:strVal val="visible"/>
                                      </p:to>
                                    </p:set>
                                    <p:anim calcmode="lin" valueType="num">
                                      <p:cBhvr>
                                        <p:cTn id="41" dur="500" fill="hold"/>
                                        <p:tgtEl>
                                          <p:spTgt spid="758810"/>
                                        </p:tgtEl>
                                        <p:attrNameLst>
                                          <p:attrName>ppt_w</p:attrName>
                                        </p:attrNameLst>
                                      </p:cBhvr>
                                      <p:tavLst>
                                        <p:tav tm="0">
                                          <p:val>
                                            <p:fltVal val="0"/>
                                          </p:val>
                                        </p:tav>
                                        <p:tav tm="100000">
                                          <p:val>
                                            <p:strVal val="#ppt_w"/>
                                          </p:val>
                                        </p:tav>
                                      </p:tavLst>
                                    </p:anim>
                                    <p:anim calcmode="lin" valueType="num">
                                      <p:cBhvr>
                                        <p:cTn id="42" dur="500" fill="hold"/>
                                        <p:tgtEl>
                                          <p:spTgt spid="758810"/>
                                        </p:tgtEl>
                                        <p:attrNameLst>
                                          <p:attrName>ppt_h</p:attrName>
                                        </p:attrNameLst>
                                      </p:cBhvr>
                                      <p:tavLst>
                                        <p:tav tm="0">
                                          <p:val>
                                            <p:fltVal val="0"/>
                                          </p:val>
                                        </p:tav>
                                        <p:tav tm="100000">
                                          <p:val>
                                            <p:strVal val="#ppt_h"/>
                                          </p:val>
                                        </p:tav>
                                      </p:tavLst>
                                    </p:anim>
                                  </p:childTnLst>
                                </p:cTn>
                              </p:par>
                            </p:childTnLst>
                          </p:cTn>
                        </p:par>
                        <p:par>
                          <p:cTn id="43" fill="hold" nodeType="afterGroup">
                            <p:stCondLst>
                              <p:cond delay="3500"/>
                            </p:stCondLst>
                            <p:childTnLst>
                              <p:par>
                                <p:cTn id="44" presetID="23" presetClass="entr" presetSubtype="16" fill="hold" nodeType="afterEffect">
                                  <p:stCondLst>
                                    <p:cond delay="0"/>
                                  </p:stCondLst>
                                  <p:childTnLst>
                                    <p:set>
                                      <p:cBhvr>
                                        <p:cTn id="45" dur="1" fill="hold">
                                          <p:stCondLst>
                                            <p:cond delay="0"/>
                                          </p:stCondLst>
                                        </p:cTn>
                                        <p:tgtEl>
                                          <p:spTgt spid="758811"/>
                                        </p:tgtEl>
                                        <p:attrNameLst>
                                          <p:attrName>style.visibility</p:attrName>
                                        </p:attrNameLst>
                                      </p:cBhvr>
                                      <p:to>
                                        <p:strVal val="visible"/>
                                      </p:to>
                                    </p:set>
                                    <p:anim calcmode="lin" valueType="num">
                                      <p:cBhvr>
                                        <p:cTn id="46" dur="500" fill="hold"/>
                                        <p:tgtEl>
                                          <p:spTgt spid="758811"/>
                                        </p:tgtEl>
                                        <p:attrNameLst>
                                          <p:attrName>ppt_w</p:attrName>
                                        </p:attrNameLst>
                                      </p:cBhvr>
                                      <p:tavLst>
                                        <p:tav tm="0">
                                          <p:val>
                                            <p:fltVal val="0"/>
                                          </p:val>
                                        </p:tav>
                                        <p:tav tm="100000">
                                          <p:val>
                                            <p:strVal val="#ppt_w"/>
                                          </p:val>
                                        </p:tav>
                                      </p:tavLst>
                                    </p:anim>
                                    <p:anim calcmode="lin" valueType="num">
                                      <p:cBhvr>
                                        <p:cTn id="47" dur="500" fill="hold"/>
                                        <p:tgtEl>
                                          <p:spTgt spid="75881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4000"/>
                            </p:stCondLst>
                            <p:childTnLst>
                              <p:par>
                                <p:cTn id="49" presetID="23" presetClass="entr" presetSubtype="16" fill="hold" nodeType="afterEffect">
                                  <p:stCondLst>
                                    <p:cond delay="0"/>
                                  </p:stCondLst>
                                  <p:childTnLst>
                                    <p:set>
                                      <p:cBhvr>
                                        <p:cTn id="50" dur="1" fill="hold">
                                          <p:stCondLst>
                                            <p:cond delay="0"/>
                                          </p:stCondLst>
                                        </p:cTn>
                                        <p:tgtEl>
                                          <p:spTgt spid="758812"/>
                                        </p:tgtEl>
                                        <p:attrNameLst>
                                          <p:attrName>style.visibility</p:attrName>
                                        </p:attrNameLst>
                                      </p:cBhvr>
                                      <p:to>
                                        <p:strVal val="visible"/>
                                      </p:to>
                                    </p:set>
                                    <p:anim calcmode="lin" valueType="num">
                                      <p:cBhvr>
                                        <p:cTn id="51" dur="500" fill="hold"/>
                                        <p:tgtEl>
                                          <p:spTgt spid="758812"/>
                                        </p:tgtEl>
                                        <p:attrNameLst>
                                          <p:attrName>ppt_w</p:attrName>
                                        </p:attrNameLst>
                                      </p:cBhvr>
                                      <p:tavLst>
                                        <p:tav tm="0">
                                          <p:val>
                                            <p:fltVal val="0"/>
                                          </p:val>
                                        </p:tav>
                                        <p:tav tm="100000">
                                          <p:val>
                                            <p:strVal val="#ppt_w"/>
                                          </p:val>
                                        </p:tav>
                                      </p:tavLst>
                                    </p:anim>
                                    <p:anim calcmode="lin" valueType="num">
                                      <p:cBhvr>
                                        <p:cTn id="52" dur="500" fill="hold"/>
                                        <p:tgtEl>
                                          <p:spTgt spid="758812"/>
                                        </p:tgtEl>
                                        <p:attrNameLst>
                                          <p:attrName>ppt_h</p:attrName>
                                        </p:attrNameLst>
                                      </p:cBhvr>
                                      <p:tavLst>
                                        <p:tav tm="0">
                                          <p:val>
                                            <p:fltVal val="0"/>
                                          </p:val>
                                        </p:tav>
                                        <p:tav tm="100000">
                                          <p:val>
                                            <p:strVal val="#ppt_h"/>
                                          </p:val>
                                        </p:tav>
                                      </p:tavLst>
                                    </p:anim>
                                  </p:childTnLst>
                                </p:cTn>
                              </p:par>
                            </p:childTnLst>
                          </p:cTn>
                        </p:par>
                        <p:par>
                          <p:cTn id="53" fill="hold" nodeType="afterGroup">
                            <p:stCondLst>
                              <p:cond delay="4500"/>
                            </p:stCondLst>
                            <p:childTnLst>
                              <p:par>
                                <p:cTn id="54" presetID="23" presetClass="entr" presetSubtype="16" fill="hold" nodeType="afterEffect">
                                  <p:stCondLst>
                                    <p:cond delay="0"/>
                                  </p:stCondLst>
                                  <p:childTnLst>
                                    <p:set>
                                      <p:cBhvr>
                                        <p:cTn id="55" dur="1" fill="hold">
                                          <p:stCondLst>
                                            <p:cond delay="0"/>
                                          </p:stCondLst>
                                        </p:cTn>
                                        <p:tgtEl>
                                          <p:spTgt spid="758804"/>
                                        </p:tgtEl>
                                        <p:attrNameLst>
                                          <p:attrName>style.visibility</p:attrName>
                                        </p:attrNameLst>
                                      </p:cBhvr>
                                      <p:to>
                                        <p:strVal val="visible"/>
                                      </p:to>
                                    </p:set>
                                    <p:anim calcmode="lin" valueType="num">
                                      <p:cBhvr>
                                        <p:cTn id="56" dur="500" fill="hold"/>
                                        <p:tgtEl>
                                          <p:spTgt spid="758804"/>
                                        </p:tgtEl>
                                        <p:attrNameLst>
                                          <p:attrName>ppt_w</p:attrName>
                                        </p:attrNameLst>
                                      </p:cBhvr>
                                      <p:tavLst>
                                        <p:tav tm="0">
                                          <p:val>
                                            <p:fltVal val="0"/>
                                          </p:val>
                                        </p:tav>
                                        <p:tav tm="100000">
                                          <p:val>
                                            <p:strVal val="#ppt_w"/>
                                          </p:val>
                                        </p:tav>
                                      </p:tavLst>
                                    </p:anim>
                                    <p:anim calcmode="lin" valueType="num">
                                      <p:cBhvr>
                                        <p:cTn id="57" dur="500" fill="hold"/>
                                        <p:tgtEl>
                                          <p:spTgt spid="758804"/>
                                        </p:tgtEl>
                                        <p:attrNameLst>
                                          <p:attrName>ppt_h</p:attrName>
                                        </p:attrNameLst>
                                      </p:cBhvr>
                                      <p:tavLst>
                                        <p:tav tm="0">
                                          <p:val>
                                            <p:fltVal val="0"/>
                                          </p:val>
                                        </p:tav>
                                        <p:tav tm="100000">
                                          <p:val>
                                            <p:strVal val="#ppt_h"/>
                                          </p:val>
                                        </p:tav>
                                      </p:tavLst>
                                    </p:anim>
                                  </p:childTnLst>
                                </p:cTn>
                              </p:par>
                            </p:childTnLst>
                          </p:cTn>
                        </p:par>
                        <p:par>
                          <p:cTn id="58" fill="hold" nodeType="afterGroup">
                            <p:stCondLst>
                              <p:cond delay="5000"/>
                            </p:stCondLst>
                            <p:childTnLst>
                              <p:par>
                                <p:cTn id="59" presetID="23" presetClass="entr" presetSubtype="16" fill="hold" nodeType="afterEffect">
                                  <p:stCondLst>
                                    <p:cond delay="0"/>
                                  </p:stCondLst>
                                  <p:childTnLst>
                                    <p:set>
                                      <p:cBhvr>
                                        <p:cTn id="60" dur="1" fill="hold">
                                          <p:stCondLst>
                                            <p:cond delay="0"/>
                                          </p:stCondLst>
                                        </p:cTn>
                                        <p:tgtEl>
                                          <p:spTgt spid="758809"/>
                                        </p:tgtEl>
                                        <p:attrNameLst>
                                          <p:attrName>style.visibility</p:attrName>
                                        </p:attrNameLst>
                                      </p:cBhvr>
                                      <p:to>
                                        <p:strVal val="visible"/>
                                      </p:to>
                                    </p:set>
                                    <p:anim calcmode="lin" valueType="num">
                                      <p:cBhvr>
                                        <p:cTn id="61" dur="500" fill="hold"/>
                                        <p:tgtEl>
                                          <p:spTgt spid="758809"/>
                                        </p:tgtEl>
                                        <p:attrNameLst>
                                          <p:attrName>ppt_w</p:attrName>
                                        </p:attrNameLst>
                                      </p:cBhvr>
                                      <p:tavLst>
                                        <p:tav tm="0">
                                          <p:val>
                                            <p:fltVal val="0"/>
                                          </p:val>
                                        </p:tav>
                                        <p:tav tm="100000">
                                          <p:val>
                                            <p:strVal val="#ppt_w"/>
                                          </p:val>
                                        </p:tav>
                                      </p:tavLst>
                                    </p:anim>
                                    <p:anim calcmode="lin" valueType="num">
                                      <p:cBhvr>
                                        <p:cTn id="62" dur="500" fill="hold"/>
                                        <p:tgtEl>
                                          <p:spTgt spid="7588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hal Iyon first waterfall, tb n040400 sr"/>
          <p:cNvPicPr preferRelativeResize="0">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graphicFrame>
        <p:nvGraphicFramePr>
          <p:cNvPr id="24578" name="Object 2"/>
          <p:cNvGraphicFramePr>
            <a:graphicFrameLocks noChangeAspect="1"/>
          </p:cNvGraphicFramePr>
          <p:nvPr/>
        </p:nvGraphicFramePr>
        <p:xfrm>
          <a:off x="6756400" y="4889500"/>
          <a:ext cx="1955800" cy="1473200"/>
        </p:xfrm>
        <a:graphic>
          <a:graphicData uri="http://schemas.openxmlformats.org/presentationml/2006/ole">
            <mc:AlternateContent xmlns:mc="http://schemas.openxmlformats.org/markup-compatibility/2006">
              <mc:Choice xmlns:v="urn:schemas-microsoft-com:vml" Requires="v">
                <p:oleObj spid="_x0000_s24656" name="Image" r:id="rId6" imgW="1955556" imgH="1473016" progId="PhotoshopElements.Image.2">
                  <p:embed/>
                </p:oleObj>
              </mc:Choice>
              <mc:Fallback>
                <p:oleObj name="Image" r:id="rId6" imgW="1955556" imgH="1473016" progId="PhotoshopElements.Image.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4889500"/>
                        <a:ext cx="1955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6172200" y="463550"/>
          <a:ext cx="2387600" cy="1790700"/>
        </p:xfrm>
        <a:graphic>
          <a:graphicData uri="http://schemas.openxmlformats.org/presentationml/2006/ole">
            <mc:AlternateContent xmlns:mc="http://schemas.openxmlformats.org/markup-compatibility/2006">
              <mc:Choice xmlns:v="urn:schemas-microsoft-com:vml" Requires="v">
                <p:oleObj spid="_x0000_s24657" name="Image" r:id="rId8" imgW="2387302" imgH="1790476" progId="PhotoshopElements.Image.2">
                  <p:embed/>
                </p:oleObj>
              </mc:Choice>
              <mc:Fallback>
                <p:oleObj name="Image" r:id="rId8" imgW="2387302" imgH="1790476" progId="PhotoshopElements.Image.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63550"/>
                        <a:ext cx="23876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279400" y="215900"/>
          <a:ext cx="2159000" cy="1625600"/>
        </p:xfrm>
        <a:graphic>
          <a:graphicData uri="http://schemas.openxmlformats.org/presentationml/2006/ole">
            <mc:AlternateContent xmlns:mc="http://schemas.openxmlformats.org/markup-compatibility/2006">
              <mc:Choice xmlns:v="urn:schemas-microsoft-com:vml" Requires="v">
                <p:oleObj spid="_x0000_s24658" name="Image" r:id="rId10" imgW="2158730" imgH="1624824" progId="PhotoshopElements.Image.2">
                  <p:embed/>
                </p:oleObj>
              </mc:Choice>
              <mc:Fallback>
                <p:oleObj name="Image" r:id="rId10" imgW="2158730" imgH="1624824" progId="PhotoshopElements.Image.2">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400" y="215900"/>
                        <a:ext cx="21590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pic>
        <p:nvPicPr>
          <p:cNvPr id="803846" name="Picture 6"/>
          <p:cNvPicPr>
            <a:picLocks noChangeAspect="1" noChangeArrowheads="1"/>
          </p:cNvPicPr>
          <p:nvPr/>
        </p:nvPicPr>
        <p:blipFill>
          <a:blip r:embed="rId12"/>
          <a:srcRect l="20549" t="14844" r="9143" b="6250"/>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803847" name="Picture 7"/>
          <p:cNvPicPr>
            <a:picLocks noChangeAspect="1" noChangeArrowheads="1"/>
          </p:cNvPicPr>
          <p:nvPr/>
        </p:nvPicPr>
        <p:blipFill>
          <a:blip r:embed="rId13"/>
          <a:srcRect l="20901" t="14005" r="10628" b="5632"/>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graphicFrame>
        <p:nvGraphicFramePr>
          <p:cNvPr id="24583" name="Object 5"/>
          <p:cNvGraphicFramePr>
            <a:graphicFrameLocks noChangeAspect="1"/>
          </p:cNvGraphicFramePr>
          <p:nvPr/>
        </p:nvGraphicFramePr>
        <p:xfrm>
          <a:off x="793750" y="2146300"/>
          <a:ext cx="2273300" cy="1701800"/>
        </p:xfrm>
        <a:graphic>
          <a:graphicData uri="http://schemas.openxmlformats.org/presentationml/2006/ole">
            <mc:AlternateContent xmlns:mc="http://schemas.openxmlformats.org/markup-compatibility/2006">
              <mc:Choice xmlns:v="urn:schemas-microsoft-com:vml" Requires="v">
                <p:oleObj spid="_x0000_s24659" name="Image" r:id="rId14" imgW="2273016" imgH="1701587" progId="PhotoshopElements.Image.2">
                  <p:embed/>
                </p:oleObj>
              </mc:Choice>
              <mc:Fallback>
                <p:oleObj name="Image" r:id="rId14" imgW="2273016" imgH="1701587" progId="PhotoshopElements.Image.2">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3750" y="2146300"/>
                        <a:ext cx="22733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4" name="Object 6"/>
          <p:cNvGraphicFramePr>
            <a:graphicFrameLocks noChangeAspect="1"/>
          </p:cNvGraphicFramePr>
          <p:nvPr/>
        </p:nvGraphicFramePr>
        <p:xfrm>
          <a:off x="6286500" y="2711450"/>
          <a:ext cx="2692400" cy="2019300"/>
        </p:xfrm>
        <a:graphic>
          <a:graphicData uri="http://schemas.openxmlformats.org/presentationml/2006/ole">
            <mc:AlternateContent xmlns:mc="http://schemas.openxmlformats.org/markup-compatibility/2006">
              <mc:Choice xmlns:v="urn:schemas-microsoft-com:vml" Requires="v">
                <p:oleObj spid="_x0000_s24660" name="Image" r:id="rId16" imgW="2692063" imgH="2019048" progId="PhotoshopElements.Image.2">
                  <p:embed/>
                </p:oleObj>
              </mc:Choice>
              <mc:Fallback>
                <p:oleObj name="Image" r:id="rId16" imgW="2692063" imgH="2019048" progId="PhotoshopElements.Image.2">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86500" y="2711450"/>
                        <a:ext cx="2692400"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5" name="Object 7"/>
          <p:cNvGraphicFramePr>
            <a:graphicFrameLocks noChangeAspect="1"/>
          </p:cNvGraphicFramePr>
          <p:nvPr/>
        </p:nvGraphicFramePr>
        <p:xfrm>
          <a:off x="3981450" y="4222750"/>
          <a:ext cx="2628900" cy="1968500"/>
        </p:xfrm>
        <a:graphic>
          <a:graphicData uri="http://schemas.openxmlformats.org/presentationml/2006/ole">
            <mc:AlternateContent xmlns:mc="http://schemas.openxmlformats.org/markup-compatibility/2006">
              <mc:Choice xmlns:v="urn:schemas-microsoft-com:vml" Requires="v">
                <p:oleObj spid="_x0000_s24661" name="Image" r:id="rId18" imgW="2628571" imgH="1968254" progId="PhotoshopElements.Image.2">
                  <p:embed/>
                </p:oleObj>
              </mc:Choice>
              <mc:Fallback>
                <p:oleObj name="Image" r:id="rId18" imgW="2628571" imgH="1968254" progId="PhotoshopElements.Image.2">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1450" y="4222750"/>
                        <a:ext cx="26289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803851" name="Rectangle 11"/>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11</a:t>
            </a:r>
          </a:p>
        </p:txBody>
      </p:sp>
      <p:graphicFrame>
        <p:nvGraphicFramePr>
          <p:cNvPr id="24587" name="Object 8"/>
          <p:cNvGraphicFramePr>
            <a:graphicFrameLocks noChangeAspect="1"/>
          </p:cNvGraphicFramePr>
          <p:nvPr/>
        </p:nvGraphicFramePr>
        <p:xfrm>
          <a:off x="1784350" y="787400"/>
          <a:ext cx="2070100" cy="1549400"/>
        </p:xfrm>
        <a:graphic>
          <a:graphicData uri="http://schemas.openxmlformats.org/presentationml/2006/ole">
            <mc:AlternateContent xmlns:mc="http://schemas.openxmlformats.org/markup-compatibility/2006">
              <mc:Choice xmlns:v="urn:schemas-microsoft-com:vml" Requires="v">
                <p:oleObj spid="_x0000_s24662" name="Image" r:id="rId20" imgW="2069841" imgH="1549206" progId="PhotoshopElements.Image.2">
                  <p:embed/>
                </p:oleObj>
              </mc:Choice>
              <mc:Fallback>
                <p:oleObj name="Image" r:id="rId20" imgW="2069841" imgH="1549206" progId="PhotoshopElements.Image.2">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84350" y="787400"/>
                        <a:ext cx="20701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8" name="Object 9"/>
          <p:cNvGraphicFramePr>
            <a:graphicFrameLocks noChangeAspect="1"/>
          </p:cNvGraphicFramePr>
          <p:nvPr/>
        </p:nvGraphicFramePr>
        <p:xfrm>
          <a:off x="463550" y="4000500"/>
          <a:ext cx="2908300" cy="2184400"/>
        </p:xfrm>
        <a:graphic>
          <a:graphicData uri="http://schemas.openxmlformats.org/presentationml/2006/ole">
            <mc:AlternateContent xmlns:mc="http://schemas.openxmlformats.org/markup-compatibility/2006">
              <mc:Choice xmlns:v="urn:schemas-microsoft-com:vml" Requires="v">
                <p:oleObj spid="_x0000_s24663" name="Image" r:id="rId22" imgW="2907937" imgH="2184127" progId="PhotoshopElements.Image.2">
                  <p:embed/>
                </p:oleObj>
              </mc:Choice>
              <mc:Fallback>
                <p:oleObj name="Image" r:id="rId22" imgW="2907937" imgH="2184127" progId="PhotoshopElements.Image.2">
                  <p:embed/>
                  <p:pic>
                    <p:nvPicPr>
                      <p:cNvPr id="0"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3550" y="4000500"/>
                        <a:ext cx="2908300" cy="218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graphicFrame>
        <p:nvGraphicFramePr>
          <p:cNvPr id="24589" name="Object 10"/>
          <p:cNvGraphicFramePr>
            <a:graphicFrameLocks noChangeAspect="1"/>
          </p:cNvGraphicFramePr>
          <p:nvPr/>
        </p:nvGraphicFramePr>
        <p:xfrm>
          <a:off x="2457450" y="2063750"/>
          <a:ext cx="3263900" cy="2451100"/>
        </p:xfrm>
        <a:graphic>
          <a:graphicData uri="http://schemas.openxmlformats.org/presentationml/2006/ole">
            <mc:AlternateContent xmlns:mc="http://schemas.openxmlformats.org/markup-compatibility/2006">
              <mc:Choice xmlns:v="urn:schemas-microsoft-com:vml" Requires="v">
                <p:oleObj spid="_x0000_s24664" name="Image" r:id="rId24" imgW="3263492" imgH="2450794" progId="PhotoshopElements.Image.2">
                  <p:embed/>
                </p:oleObj>
              </mc:Choice>
              <mc:Fallback>
                <p:oleObj name="Image" r:id="rId24" imgW="3263492" imgH="2450794" progId="PhotoshopElements.Image.2">
                  <p:embed/>
                  <p:pic>
                    <p:nvPicPr>
                      <p:cNvPr id="0"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57450" y="2063750"/>
                        <a:ext cx="3263900" cy="245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803855" name="Rectangle 15"/>
          <p:cNvSpPr>
            <a:spLocks noChangeArrowheads="1"/>
          </p:cNvSpPr>
          <p:nvPr/>
        </p:nvSpPr>
        <p:spPr bwMode="auto">
          <a:xfrm>
            <a:off x="0" y="0"/>
            <a:ext cx="9144000" cy="6858000"/>
          </a:xfrm>
          <a:prstGeom prst="rect">
            <a:avLst/>
          </a:prstGeom>
          <a:solidFill>
            <a:srgbClr val="1A0004">
              <a:alpha val="47058"/>
            </a:srgbClr>
          </a:solidFill>
          <a:ln w="9525">
            <a:solidFill>
              <a:srgbClr val="000000"/>
            </a:solidFill>
            <a:miter lim="800000"/>
            <a:headEnd/>
            <a:tailEnd/>
          </a:ln>
        </p:spPr>
        <p:txBody>
          <a:bodyPr wrap="none" anchor="ctr"/>
          <a:lstStyle/>
          <a:p>
            <a:endParaRPr lang="en-US"/>
          </a:p>
        </p:txBody>
      </p:sp>
      <p:grpSp>
        <p:nvGrpSpPr>
          <p:cNvPr id="2" name="Group 16"/>
          <p:cNvGrpSpPr>
            <a:grpSpLocks/>
          </p:cNvGrpSpPr>
          <p:nvPr/>
        </p:nvGrpSpPr>
        <p:grpSpPr bwMode="auto">
          <a:xfrm>
            <a:off x="2230438" y="1112838"/>
            <a:ext cx="5078412" cy="4221162"/>
            <a:chOff x="1470" y="965"/>
            <a:chExt cx="2806" cy="2267"/>
          </a:xfrm>
        </p:grpSpPr>
        <p:sp>
          <p:nvSpPr>
            <p:cNvPr id="24592" name="Rectangle 17"/>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803858" name="Rectangle 18"/>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594" name="Rectangle 19"/>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4595" name="AutoShape 20"/>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596" name="Rectangle 21"/>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803862" name="Rectangle 22"/>
            <p:cNvSpPr>
              <a:spLocks noChangeArrowheads="1"/>
            </p:cNvSpPr>
            <p:nvPr/>
          </p:nvSpPr>
          <p:spPr bwMode="auto">
            <a:xfrm>
              <a:off x="1470" y="967"/>
              <a:ext cx="840"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300" b="1">
                  <a:solidFill>
                    <a:srgbClr val="790015"/>
                  </a:solidFill>
                  <a:latin typeface="Helvetica" charset="0"/>
                </a:rPr>
                <a:t>OKATHUI KASEM</a:t>
              </a:r>
              <a:endParaRPr lang="en-US" sz="1300" b="1">
                <a:solidFill>
                  <a:srgbClr val="FFA27C"/>
                </a:solidFill>
                <a:effectLst>
                  <a:outerShdw blurRad="38100" dist="38100" dir="2700000" algn="tl">
                    <a:srgbClr val="000000"/>
                  </a:outerShdw>
                </a:effectLst>
                <a:latin typeface="Helvetica" charset="0"/>
              </a:endParaRPr>
            </a:p>
          </p:txBody>
        </p:sp>
        <p:sp>
          <p:nvSpPr>
            <p:cNvPr id="24598" name="Line 23"/>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24"/>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Rectangle 25"/>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803866" name="Rectangle 26"/>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602" name="Rectangle 27"/>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03" name="AutoShape 28"/>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4604" name="Rectangle 29"/>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803870" name="Rectangle 30"/>
            <p:cNvSpPr>
              <a:spLocks noChangeArrowheads="1"/>
            </p:cNvSpPr>
            <p:nvPr/>
          </p:nvSpPr>
          <p:spPr bwMode="auto">
            <a:xfrm>
              <a:off x="1665" y="1134"/>
              <a:ext cx="725"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4606" name="Line 31"/>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32"/>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Rectangle 33"/>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803874" name="Rectangle 34"/>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4610" name="Rectangle 35"/>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4611" name="AutoShape 36"/>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12" name="Rectangle 37"/>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803878" name="Rectangle 38"/>
            <p:cNvSpPr>
              <a:spLocks noChangeArrowheads="1"/>
            </p:cNvSpPr>
            <p:nvPr/>
          </p:nvSpPr>
          <p:spPr bwMode="auto">
            <a:xfrm>
              <a:off x="1854" y="1303"/>
              <a:ext cx="618"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4614" name="Line 39"/>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5" name="Line 40"/>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Rectangle 41"/>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17" name="AutoShape 42"/>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18" name="Rectangle 43"/>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803884" name="Rectangle 44"/>
            <p:cNvSpPr>
              <a:spLocks noChangeArrowheads="1"/>
            </p:cNvSpPr>
            <p:nvPr/>
          </p:nvSpPr>
          <p:spPr bwMode="auto">
            <a:xfrm>
              <a:off x="2065" y="1464"/>
              <a:ext cx="56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4620" name="Line 45"/>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Rectangle 46"/>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22" name="AutoShape 47"/>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23" name="Rectangle 48"/>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803889" name="Rectangle 49"/>
            <p:cNvSpPr>
              <a:spLocks noChangeArrowheads="1"/>
            </p:cNvSpPr>
            <p:nvPr/>
          </p:nvSpPr>
          <p:spPr bwMode="auto">
            <a:xfrm>
              <a:off x="2160" y="1639"/>
              <a:ext cx="63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4625" name="Line 50"/>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6" name="Rectangle 51"/>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27" name="AutoShape 52"/>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4628" name="Rectangle 53"/>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803894" name="Rectangle 54"/>
            <p:cNvSpPr>
              <a:spLocks noChangeArrowheads="1"/>
            </p:cNvSpPr>
            <p:nvPr/>
          </p:nvSpPr>
          <p:spPr bwMode="auto">
            <a:xfrm>
              <a:off x="2128" y="1801"/>
              <a:ext cx="97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ROTKHAMARAT</a:t>
              </a:r>
              <a:endParaRPr lang="en-US" sz="1500" b="1">
                <a:solidFill>
                  <a:srgbClr val="FFA27C"/>
                </a:solidFill>
                <a:effectLst>
                  <a:outerShdw blurRad="38100" dist="38100" dir="2700000" algn="tl">
                    <a:srgbClr val="000000"/>
                  </a:outerShdw>
                </a:effectLst>
                <a:latin typeface="Helvetica" charset="0"/>
              </a:endParaRPr>
            </a:p>
          </p:txBody>
        </p:sp>
        <p:sp>
          <p:nvSpPr>
            <p:cNvPr id="24630" name="Line 55"/>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1" name="Rectangle 56"/>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4632" name="AutoShape 57"/>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33" name="Rectangle 58"/>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803899" name="Rectangle 59"/>
            <p:cNvSpPr>
              <a:spLocks noChangeArrowheads="1"/>
            </p:cNvSpPr>
            <p:nvPr/>
          </p:nvSpPr>
          <p:spPr bwMode="auto">
            <a:xfrm>
              <a:off x="2379" y="1984"/>
              <a:ext cx="786"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24635" name="Line 60"/>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6" name="Rectangle 61"/>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4637" name="AutoShape 62"/>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4638" name="Rectangle 63"/>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803904" name="Rectangle 64"/>
            <p:cNvSpPr>
              <a:spLocks noChangeArrowheads="1"/>
            </p:cNvSpPr>
            <p:nvPr/>
          </p:nvSpPr>
          <p:spPr bwMode="auto">
            <a:xfrm>
              <a:off x="2524" y="2159"/>
              <a:ext cx="744"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24640" name="Line 65"/>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1" name="Line 66"/>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Rectangle 67"/>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4643" name="AutoShape 68"/>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44" name="Rectangle 69"/>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803910" name="Rectangle 70"/>
            <p:cNvSpPr>
              <a:spLocks noChangeArrowheads="1"/>
            </p:cNvSpPr>
            <p:nvPr/>
          </p:nvSpPr>
          <p:spPr bwMode="auto">
            <a:xfrm>
              <a:off x="2648" y="2345"/>
              <a:ext cx="84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sp>
          <p:nvSpPr>
            <p:cNvPr id="24646" name="Line 71"/>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Line 72"/>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8" name="Rectangle 73"/>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4649" name="AutoShape 74"/>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4650" name="Rectangle 75"/>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4651" name="Group 76"/>
            <p:cNvGrpSpPr>
              <a:grpSpLocks/>
            </p:cNvGrpSpPr>
            <p:nvPr/>
          </p:nvGrpSpPr>
          <p:grpSpPr bwMode="auto">
            <a:xfrm>
              <a:off x="3001" y="2533"/>
              <a:ext cx="605" cy="240"/>
              <a:chOff x="3073" y="3101"/>
              <a:chExt cx="605" cy="240"/>
            </a:xfrm>
          </p:grpSpPr>
          <p:sp>
            <p:nvSpPr>
              <p:cNvPr id="803917" name="Rectangle 77"/>
              <p:cNvSpPr>
                <a:spLocks noChangeArrowheads="1"/>
              </p:cNvSpPr>
              <p:nvPr/>
            </p:nvSpPr>
            <p:spPr bwMode="auto">
              <a:xfrm>
                <a:off x="3073" y="3112"/>
                <a:ext cx="163"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803918" name="Rectangle 78"/>
              <p:cNvSpPr>
                <a:spLocks noChangeArrowheads="1"/>
              </p:cNvSpPr>
              <p:nvPr/>
            </p:nvSpPr>
            <p:spPr bwMode="auto">
              <a:xfrm>
                <a:off x="3073" y="3101"/>
                <a:ext cx="605" cy="240"/>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4652" name="Line 79"/>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80"/>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0385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4" fill="hold" nodeType="afterEffect">
                                  <p:stCondLst>
                                    <p:cond delay="1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50"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657225"/>
            <a:ext cx="5640387"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27"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26629"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55788" name="Rectangle 7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12</a:t>
            </a:r>
          </a:p>
        </p:txBody>
      </p:sp>
      <p:grpSp>
        <p:nvGrpSpPr>
          <p:cNvPr id="26634" name="Group 78"/>
          <p:cNvGrpSpPr>
            <a:grpSpLocks/>
          </p:cNvGrpSpPr>
          <p:nvPr/>
        </p:nvGrpSpPr>
        <p:grpSpPr bwMode="auto">
          <a:xfrm>
            <a:off x="2230438" y="1112838"/>
            <a:ext cx="5078412" cy="4221162"/>
            <a:chOff x="1470" y="965"/>
            <a:chExt cx="2806" cy="2267"/>
          </a:xfrm>
        </p:grpSpPr>
        <p:sp>
          <p:nvSpPr>
            <p:cNvPr id="26639"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55792" name="Rectangle 80"/>
            <p:cNvSpPr>
              <a:spLocks noChangeArrowheads="1"/>
            </p:cNvSpPr>
            <p:nvPr/>
          </p:nvSpPr>
          <p:spPr bwMode="auto">
            <a:xfrm>
              <a:off x="1653" y="999"/>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41"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6642" name="AutoShape 82"/>
            <p:cNvSpPr>
              <a:spLocks noChangeArrowheads="1"/>
            </p:cNvSpPr>
            <p:nvPr/>
          </p:nvSpPr>
          <p:spPr bwMode="auto">
            <a:xfrm>
              <a:off x="1528" y="965"/>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43"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755796" name="Rectangle 84"/>
            <p:cNvSpPr>
              <a:spLocks noChangeArrowheads="1"/>
            </p:cNvSpPr>
            <p:nvPr/>
          </p:nvSpPr>
          <p:spPr bwMode="auto">
            <a:xfrm>
              <a:off x="1470" y="967"/>
              <a:ext cx="840"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300" b="1">
                  <a:solidFill>
                    <a:srgbClr val="790015"/>
                  </a:solidFill>
                  <a:latin typeface="Helvetica" charset="0"/>
                </a:rPr>
                <a:t>OKATHUI KASEM</a:t>
              </a:r>
              <a:endParaRPr lang="en-US" sz="1300" b="1">
                <a:solidFill>
                  <a:srgbClr val="FFA27C"/>
                </a:solidFill>
                <a:effectLst>
                  <a:outerShdw blurRad="38100" dist="38100" dir="2700000" algn="tl">
                    <a:srgbClr val="000000"/>
                  </a:outerShdw>
                </a:effectLst>
                <a:latin typeface="Helvetica" charset="0"/>
              </a:endParaRPr>
            </a:p>
          </p:txBody>
        </p:sp>
        <p:sp>
          <p:nvSpPr>
            <p:cNvPr id="26645" name="Line 85"/>
            <p:cNvSpPr>
              <a:spLocks noChangeShapeType="1"/>
            </p:cNvSpPr>
            <p:nvPr/>
          </p:nvSpPr>
          <p:spPr bwMode="auto">
            <a:xfrm>
              <a:off x="1528" y="112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Line 86"/>
            <p:cNvSpPr>
              <a:spLocks noChangeShapeType="1"/>
            </p:cNvSpPr>
            <p:nvPr/>
          </p:nvSpPr>
          <p:spPr bwMode="auto">
            <a:xfrm>
              <a:off x="2317" y="118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755800" name="Rectangle 88"/>
            <p:cNvSpPr>
              <a:spLocks noChangeArrowheads="1"/>
            </p:cNvSpPr>
            <p:nvPr/>
          </p:nvSpPr>
          <p:spPr bwMode="auto">
            <a:xfrm>
              <a:off x="1796" y="1174"/>
              <a:ext cx="646" cy="147"/>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49"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50"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6651"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04" name="Rectangle 92"/>
            <p:cNvSpPr>
              <a:spLocks noChangeArrowheads="1"/>
            </p:cNvSpPr>
            <p:nvPr/>
          </p:nvSpPr>
          <p:spPr bwMode="auto">
            <a:xfrm>
              <a:off x="1665" y="1134"/>
              <a:ext cx="725"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6653" name="Line 93"/>
            <p:cNvSpPr>
              <a:spLocks noChangeShapeType="1"/>
            </p:cNvSpPr>
            <p:nvPr/>
          </p:nvSpPr>
          <p:spPr bwMode="auto">
            <a:xfrm>
              <a:off x="1675" y="130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94"/>
            <p:cNvSpPr>
              <a:spLocks noChangeShapeType="1"/>
            </p:cNvSpPr>
            <p:nvPr/>
          </p:nvSpPr>
          <p:spPr bwMode="auto">
            <a:xfrm>
              <a:off x="2464" y="134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Rectangle 95"/>
            <p:cNvSpPr>
              <a:spLocks noChangeArrowheads="1"/>
            </p:cNvSpPr>
            <p:nvPr/>
          </p:nvSpPr>
          <p:spPr bwMode="auto">
            <a:xfrm>
              <a:off x="1822" y="1517"/>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755808" name="Rectangle 96"/>
            <p:cNvSpPr>
              <a:spLocks noChangeArrowheads="1"/>
            </p:cNvSpPr>
            <p:nvPr/>
          </p:nvSpPr>
          <p:spPr bwMode="auto">
            <a:xfrm>
              <a:off x="1939" y="1335"/>
              <a:ext cx="646" cy="148"/>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6657"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6658" name="AutoShape 98"/>
            <p:cNvSpPr>
              <a:spLocks noChangeArrowheads="1"/>
            </p:cNvSpPr>
            <p:nvPr/>
          </p:nvSpPr>
          <p:spPr bwMode="auto">
            <a:xfrm>
              <a:off x="1822" y="130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59" name="Rectangle 99"/>
            <p:cNvSpPr>
              <a:spLocks noChangeArrowheads="1"/>
            </p:cNvSpPr>
            <p:nvPr/>
          </p:nvSpPr>
          <p:spPr bwMode="auto">
            <a:xfrm>
              <a:off x="1822" y="1517"/>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755812" name="Rectangle 100"/>
            <p:cNvSpPr>
              <a:spLocks noChangeArrowheads="1"/>
            </p:cNvSpPr>
            <p:nvPr/>
          </p:nvSpPr>
          <p:spPr bwMode="auto">
            <a:xfrm>
              <a:off x="1854" y="1303"/>
              <a:ext cx="618"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6661" name="Line 101"/>
            <p:cNvSpPr>
              <a:spLocks noChangeShapeType="1"/>
            </p:cNvSpPr>
            <p:nvPr/>
          </p:nvSpPr>
          <p:spPr bwMode="auto">
            <a:xfrm>
              <a:off x="1822" y="146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2" name="Line 102"/>
            <p:cNvSpPr>
              <a:spLocks noChangeShapeType="1"/>
            </p:cNvSpPr>
            <p:nvPr/>
          </p:nvSpPr>
          <p:spPr bwMode="auto">
            <a:xfrm>
              <a:off x="2598" y="1517"/>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64"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65"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endParaRPr lang="en-US"/>
            </a:p>
          </p:txBody>
        </p:sp>
        <p:sp>
          <p:nvSpPr>
            <p:cNvPr id="755818" name="Rectangle 106"/>
            <p:cNvSpPr>
              <a:spLocks noChangeArrowheads="1"/>
            </p:cNvSpPr>
            <p:nvPr/>
          </p:nvSpPr>
          <p:spPr bwMode="auto">
            <a:xfrm>
              <a:off x="2065" y="1464"/>
              <a:ext cx="56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6667" name="Line 107"/>
            <p:cNvSpPr>
              <a:spLocks noChangeShapeType="1"/>
            </p:cNvSpPr>
            <p:nvPr/>
          </p:nvSpPr>
          <p:spPr bwMode="auto">
            <a:xfrm>
              <a:off x="2786" y="1678"/>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8" name="Rectangle 108"/>
            <p:cNvSpPr>
              <a:spLocks noChangeArrowheads="1"/>
            </p:cNvSpPr>
            <p:nvPr/>
          </p:nvSpPr>
          <p:spPr bwMode="auto">
            <a:xfrm>
              <a:off x="2143" y="184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69" name="AutoShape 109"/>
            <p:cNvSpPr>
              <a:spLocks noChangeArrowheads="1"/>
            </p:cNvSpPr>
            <p:nvPr/>
          </p:nvSpPr>
          <p:spPr bwMode="auto">
            <a:xfrm>
              <a:off x="2143" y="1638"/>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70" name="Rectangle 110"/>
            <p:cNvSpPr>
              <a:spLocks noChangeArrowheads="1"/>
            </p:cNvSpPr>
            <p:nvPr/>
          </p:nvSpPr>
          <p:spPr bwMode="auto">
            <a:xfrm>
              <a:off x="2143" y="1840"/>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755823" name="Rectangle 111"/>
            <p:cNvSpPr>
              <a:spLocks noChangeArrowheads="1"/>
            </p:cNvSpPr>
            <p:nvPr/>
          </p:nvSpPr>
          <p:spPr bwMode="auto">
            <a:xfrm>
              <a:off x="2160" y="1639"/>
              <a:ext cx="63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6672" name="Line 112"/>
            <p:cNvSpPr>
              <a:spLocks noChangeShapeType="1"/>
            </p:cNvSpPr>
            <p:nvPr/>
          </p:nvSpPr>
          <p:spPr bwMode="auto">
            <a:xfrm>
              <a:off x="2143" y="180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3"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74" name="AutoShape 114"/>
            <p:cNvSpPr>
              <a:spLocks noChangeArrowheads="1"/>
            </p:cNvSpPr>
            <p:nvPr/>
          </p:nvSpPr>
          <p:spPr bwMode="auto">
            <a:xfrm>
              <a:off x="2277" y="1800"/>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6675"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755828" name="Rectangle 116"/>
            <p:cNvSpPr>
              <a:spLocks noChangeArrowheads="1"/>
            </p:cNvSpPr>
            <p:nvPr/>
          </p:nvSpPr>
          <p:spPr bwMode="auto">
            <a:xfrm>
              <a:off x="2158" y="1801"/>
              <a:ext cx="911" cy="113"/>
            </a:xfrm>
            <a:prstGeom prst="rect">
              <a:avLst/>
            </a:prstGeom>
            <a:noFill/>
            <a:ln w="9525">
              <a:noFill/>
              <a:miter lim="800000"/>
              <a:headEnd/>
              <a:tailEnd/>
            </a:ln>
          </p:spPr>
          <p:txBody>
            <a:bodyPr wrap="none" lIns="0" tIns="0" rIns="0" bIns="0">
              <a:spAutoFit/>
            </a:bodyPr>
            <a:lstStyle/>
            <a:p>
              <a:pPr>
                <a:defRPr/>
              </a:pPr>
              <a:r>
                <a:rPr lang="en-US" sz="1400" b="1">
                  <a:solidFill>
                    <a:srgbClr val="790015"/>
                  </a:solidFill>
                  <a:latin typeface="Helvetica" charset="0"/>
                </a:rPr>
                <a:t>     ROTKHAMARAT</a:t>
              </a:r>
              <a:endParaRPr lang="en-US" sz="1400" b="1">
                <a:solidFill>
                  <a:srgbClr val="FFA27C"/>
                </a:solidFill>
                <a:effectLst>
                  <a:outerShdw blurRad="38100" dist="38100" dir="2700000" algn="tl">
                    <a:srgbClr val="000000"/>
                  </a:outerShdw>
                </a:effectLst>
                <a:latin typeface="Helvetica" charset="0"/>
              </a:endParaRPr>
            </a:p>
          </p:txBody>
        </p:sp>
        <p:sp>
          <p:nvSpPr>
            <p:cNvPr id="26677" name="Line 117"/>
            <p:cNvSpPr>
              <a:spLocks noChangeShapeType="1"/>
            </p:cNvSpPr>
            <p:nvPr/>
          </p:nvSpPr>
          <p:spPr bwMode="auto">
            <a:xfrm>
              <a:off x="2277" y="198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6679" name="AutoShape 119"/>
            <p:cNvSpPr>
              <a:spLocks noChangeArrowheads="1"/>
            </p:cNvSpPr>
            <p:nvPr/>
          </p:nvSpPr>
          <p:spPr bwMode="auto">
            <a:xfrm>
              <a:off x="2416" y="1983"/>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80"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endParaRPr lang="en-US"/>
            </a:p>
          </p:txBody>
        </p:sp>
        <p:sp>
          <p:nvSpPr>
            <p:cNvPr id="755833" name="Rectangle 121"/>
            <p:cNvSpPr>
              <a:spLocks noChangeArrowheads="1"/>
            </p:cNvSpPr>
            <p:nvPr/>
          </p:nvSpPr>
          <p:spPr bwMode="auto">
            <a:xfrm>
              <a:off x="2379" y="1984"/>
              <a:ext cx="786"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26682" name="Line 122"/>
            <p:cNvSpPr>
              <a:spLocks noChangeShapeType="1"/>
            </p:cNvSpPr>
            <p:nvPr/>
          </p:nvSpPr>
          <p:spPr bwMode="auto">
            <a:xfrm>
              <a:off x="2416" y="216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3"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6684" name="AutoShape 124"/>
            <p:cNvSpPr>
              <a:spLocks noChangeArrowheads="1"/>
            </p:cNvSpPr>
            <p:nvPr/>
          </p:nvSpPr>
          <p:spPr bwMode="auto">
            <a:xfrm>
              <a:off x="2566" y="2161"/>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6685" name="Rectangle 125"/>
            <p:cNvSpPr>
              <a:spLocks noChangeArrowheads="1"/>
            </p:cNvSpPr>
            <p:nvPr/>
          </p:nvSpPr>
          <p:spPr bwMode="auto">
            <a:xfrm>
              <a:off x="2566" y="238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755838" name="Rectangle 126"/>
            <p:cNvSpPr>
              <a:spLocks noChangeArrowheads="1"/>
            </p:cNvSpPr>
            <p:nvPr/>
          </p:nvSpPr>
          <p:spPr bwMode="auto">
            <a:xfrm>
              <a:off x="2507" y="2159"/>
              <a:ext cx="779"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26687" name="Line 127"/>
            <p:cNvSpPr>
              <a:spLocks noChangeShapeType="1"/>
            </p:cNvSpPr>
            <p:nvPr/>
          </p:nvSpPr>
          <p:spPr bwMode="auto">
            <a:xfrm>
              <a:off x="2566" y="23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8" name="Line 128"/>
            <p:cNvSpPr>
              <a:spLocks noChangeShapeType="1"/>
            </p:cNvSpPr>
            <p:nvPr/>
          </p:nvSpPr>
          <p:spPr bwMode="auto">
            <a:xfrm>
              <a:off x="3356" y="238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9"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6690" name="AutoShape 130"/>
            <p:cNvSpPr>
              <a:spLocks noChangeArrowheads="1"/>
            </p:cNvSpPr>
            <p:nvPr/>
          </p:nvSpPr>
          <p:spPr bwMode="auto">
            <a:xfrm>
              <a:off x="2738" y="2344"/>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91"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755844" name="Rectangle 132"/>
            <p:cNvSpPr>
              <a:spLocks noChangeArrowheads="1"/>
            </p:cNvSpPr>
            <p:nvPr/>
          </p:nvSpPr>
          <p:spPr bwMode="auto">
            <a:xfrm>
              <a:off x="2648" y="2345"/>
              <a:ext cx="842" cy="147"/>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sp>
          <p:nvSpPr>
            <p:cNvPr id="26693" name="Line 133"/>
            <p:cNvSpPr>
              <a:spLocks noChangeShapeType="1"/>
            </p:cNvSpPr>
            <p:nvPr/>
          </p:nvSpPr>
          <p:spPr bwMode="auto">
            <a:xfrm>
              <a:off x="2738" y="251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4" name="Line 134"/>
            <p:cNvSpPr>
              <a:spLocks noChangeShapeType="1"/>
            </p:cNvSpPr>
            <p:nvPr/>
          </p:nvSpPr>
          <p:spPr bwMode="auto">
            <a:xfrm>
              <a:off x="3527" y="255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5"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6696"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6697" name="Rectangle 137"/>
            <p:cNvSpPr>
              <a:spLocks noChangeArrowheads="1"/>
            </p:cNvSpPr>
            <p:nvPr/>
          </p:nvSpPr>
          <p:spPr bwMode="auto">
            <a:xfrm>
              <a:off x="2911" y="2789"/>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6698" name="Group 138"/>
            <p:cNvGrpSpPr>
              <a:grpSpLocks/>
            </p:cNvGrpSpPr>
            <p:nvPr/>
          </p:nvGrpSpPr>
          <p:grpSpPr bwMode="auto">
            <a:xfrm>
              <a:off x="3001" y="2533"/>
              <a:ext cx="605" cy="240"/>
              <a:chOff x="3073" y="3101"/>
              <a:chExt cx="605" cy="240"/>
            </a:xfrm>
          </p:grpSpPr>
          <p:sp>
            <p:nvSpPr>
              <p:cNvPr id="755851" name="Rectangle 139"/>
              <p:cNvSpPr>
                <a:spLocks noChangeArrowheads="1"/>
              </p:cNvSpPr>
              <p:nvPr/>
            </p:nvSpPr>
            <p:spPr bwMode="auto">
              <a:xfrm>
                <a:off x="3073" y="3112"/>
                <a:ext cx="163" cy="22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755852" name="Rectangle 140"/>
              <p:cNvSpPr>
                <a:spLocks noChangeArrowheads="1"/>
              </p:cNvSpPr>
              <p:nvPr/>
            </p:nvSpPr>
            <p:spPr bwMode="auto">
              <a:xfrm>
                <a:off x="3073" y="3101"/>
                <a:ext cx="605" cy="240"/>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6699" name="Line 141"/>
            <p:cNvSpPr>
              <a:spLocks noChangeShapeType="1"/>
            </p:cNvSpPr>
            <p:nvPr/>
          </p:nvSpPr>
          <p:spPr bwMode="auto">
            <a:xfrm>
              <a:off x="2911" y="272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0" name="Line 142"/>
            <p:cNvSpPr>
              <a:spLocks noChangeShapeType="1"/>
            </p:cNvSpPr>
            <p:nvPr/>
          </p:nvSpPr>
          <p:spPr bwMode="auto">
            <a:xfrm>
              <a:off x="1996" y="163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5789" name="AutoShape 77"/>
          <p:cNvSpPr>
            <a:spLocks noChangeArrowheads="1"/>
          </p:cNvSpPr>
          <p:nvPr/>
        </p:nvSpPr>
        <p:spPr bwMode="auto">
          <a:xfrm rot="-1440000">
            <a:off x="1069975" y="1349375"/>
            <a:ext cx="1517650" cy="660400"/>
          </a:xfrm>
          <a:prstGeom prst="rightArrow">
            <a:avLst>
              <a:gd name="adj1" fmla="val 75000"/>
              <a:gd name="adj2" fmla="val 114914"/>
            </a:avLst>
          </a:prstGeom>
          <a:gradFill rotWithShape="0">
            <a:gsLst>
              <a:gs pos="0">
                <a:srgbClr val="004C00"/>
              </a:gs>
              <a:gs pos="50000">
                <a:srgbClr val="00FF00"/>
              </a:gs>
              <a:gs pos="100000">
                <a:srgbClr val="004C00"/>
              </a:gs>
            </a:gsLst>
            <a:lin ang="5400000" scaled="1"/>
          </a:gradFill>
          <a:ln w="50800">
            <a:solidFill>
              <a:schemeClr val="bg2"/>
            </a:solidFill>
            <a:miter lim="800000"/>
            <a:headEnd/>
            <a:tailEnd/>
          </a:ln>
        </p:spPr>
        <p:txBody>
          <a:bodyPr wrap="none" anchor="ctr"/>
          <a:lstStyle/>
          <a:p>
            <a:endParaRPr lang="en-US"/>
          </a:p>
        </p:txBody>
      </p:sp>
      <p:grpSp>
        <p:nvGrpSpPr>
          <p:cNvPr id="26636" name="Group 146"/>
          <p:cNvGrpSpPr>
            <a:grpSpLocks/>
          </p:cNvGrpSpPr>
          <p:nvPr/>
        </p:nvGrpSpPr>
        <p:grpSpPr bwMode="auto">
          <a:xfrm>
            <a:off x="519113" y="7938"/>
            <a:ext cx="854075" cy="1704975"/>
            <a:chOff x="327" y="5"/>
            <a:chExt cx="538" cy="1074"/>
          </a:xfrm>
        </p:grpSpPr>
        <p:sp>
          <p:nvSpPr>
            <p:cNvPr id="755859" name="Rectangle 147"/>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8674" name="Group 1026"/>
          <p:cNvGrpSpPr>
            <a:grpSpLocks/>
          </p:cNvGrpSpPr>
          <p:nvPr/>
        </p:nvGrpSpPr>
        <p:grpSpPr bwMode="auto">
          <a:xfrm>
            <a:off x="2339975" y="1531938"/>
            <a:ext cx="4448175" cy="3598862"/>
            <a:chOff x="1458" y="1397"/>
            <a:chExt cx="2802" cy="2267"/>
          </a:xfrm>
        </p:grpSpPr>
        <p:sp>
          <p:nvSpPr>
            <p:cNvPr id="28702" name="Rectangle 1027"/>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692228" name="Rectangle 1028"/>
            <p:cNvSpPr>
              <a:spLocks noChangeArrowheads="1"/>
            </p:cNvSpPr>
            <p:nvPr/>
          </p:nvSpPr>
          <p:spPr bwMode="auto">
            <a:xfrm>
              <a:off x="1592" y="1431"/>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04" name="Rectangle 1029"/>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8705" name="AutoShape 1030"/>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06" name="Rectangle 1031"/>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692232" name="Rectangle 1032"/>
            <p:cNvSpPr>
              <a:spLocks noChangeArrowheads="1"/>
            </p:cNvSpPr>
            <p:nvPr/>
          </p:nvSpPr>
          <p:spPr bwMode="auto">
            <a:xfrm>
              <a:off x="1458" y="1399"/>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b="1">
                <a:solidFill>
                  <a:srgbClr val="FFA27C"/>
                </a:solidFill>
                <a:effectLst>
                  <a:outerShdw blurRad="38100" dist="38100" dir="2700000" algn="tl">
                    <a:srgbClr val="000000"/>
                  </a:outerShdw>
                </a:effectLst>
                <a:latin typeface="Helvetica" charset="0"/>
              </a:endParaRPr>
            </a:p>
          </p:txBody>
        </p:sp>
        <p:sp>
          <p:nvSpPr>
            <p:cNvPr id="28708" name="Line 1033"/>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9" name="Line 1034"/>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Rectangle 1035"/>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692236" name="Rectangle 1036"/>
            <p:cNvSpPr>
              <a:spLocks noChangeArrowheads="1"/>
            </p:cNvSpPr>
            <p:nvPr/>
          </p:nvSpPr>
          <p:spPr bwMode="auto">
            <a:xfrm>
              <a:off x="1735" y="160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12" name="Rectangle 1037"/>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13" name="AutoShape 1038"/>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8714" name="Rectangle 1039"/>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40" name="Rectangle 1040"/>
            <p:cNvSpPr>
              <a:spLocks noChangeArrowheads="1"/>
            </p:cNvSpPr>
            <p:nvPr/>
          </p:nvSpPr>
          <p:spPr bwMode="auto">
            <a:xfrm>
              <a:off x="1599" y="1566"/>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28716" name="Line 1041"/>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1042"/>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Rectangle 1043"/>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692244" name="Rectangle 1044"/>
            <p:cNvSpPr>
              <a:spLocks noChangeArrowheads="1"/>
            </p:cNvSpPr>
            <p:nvPr/>
          </p:nvSpPr>
          <p:spPr bwMode="auto">
            <a:xfrm>
              <a:off x="1878" y="176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28720" name="Rectangle 1045"/>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8721" name="AutoShape 1046"/>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22" name="Rectangle 1047"/>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692248" name="Rectangle 1048"/>
            <p:cNvSpPr>
              <a:spLocks noChangeArrowheads="1"/>
            </p:cNvSpPr>
            <p:nvPr/>
          </p:nvSpPr>
          <p:spPr bwMode="auto">
            <a:xfrm>
              <a:off x="1795" y="1735"/>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28724" name="Line 1049"/>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1050"/>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Rectangle 1051"/>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27" name="AutoShape 1052"/>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28" name="Rectangle 1053"/>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54" name="Rectangle 1054"/>
            <p:cNvSpPr>
              <a:spLocks noChangeArrowheads="1"/>
            </p:cNvSpPr>
            <p:nvPr/>
          </p:nvSpPr>
          <p:spPr bwMode="auto">
            <a:xfrm>
              <a:off x="2010" y="1896"/>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28730" name="Line 1055"/>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Line 1056"/>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2" name="Rectangle 1057"/>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33" name="AutoShape 1058"/>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34" name="Rectangle 1059"/>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692260" name="Rectangle 1060"/>
            <p:cNvSpPr>
              <a:spLocks noChangeArrowheads="1"/>
            </p:cNvSpPr>
            <p:nvPr/>
          </p:nvSpPr>
          <p:spPr bwMode="auto">
            <a:xfrm>
              <a:off x="2100" y="2071"/>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28736" name="Line 1061"/>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Rectangle 1062"/>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38" name="AutoShape 1063"/>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8739" name="Rectangle 1064"/>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692265" name="Rectangle 1065"/>
            <p:cNvSpPr>
              <a:spLocks noChangeArrowheads="1"/>
            </p:cNvSpPr>
            <p:nvPr/>
          </p:nvSpPr>
          <p:spPr bwMode="auto">
            <a:xfrm>
              <a:off x="2178" y="2233"/>
              <a:ext cx="8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b="1">
                <a:solidFill>
                  <a:srgbClr val="FFA27C"/>
                </a:solidFill>
                <a:effectLst>
                  <a:outerShdw blurRad="38100" dist="38100" dir="2700000" algn="tl">
                    <a:srgbClr val="000000"/>
                  </a:outerShdw>
                </a:effectLst>
                <a:latin typeface="Helvetica" charset="0"/>
              </a:endParaRPr>
            </a:p>
          </p:txBody>
        </p:sp>
        <p:sp>
          <p:nvSpPr>
            <p:cNvPr id="28741" name="Line 1066"/>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Rectangle 1067"/>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8743" name="AutoShape 1068"/>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44" name="Rectangle 1069"/>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70" name="Rectangle 1070"/>
            <p:cNvSpPr>
              <a:spLocks noChangeArrowheads="1"/>
            </p:cNvSpPr>
            <p:nvPr/>
          </p:nvSpPr>
          <p:spPr bwMode="auto">
            <a:xfrm>
              <a:off x="2352" y="2416"/>
              <a:ext cx="8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b="1">
                <a:solidFill>
                  <a:srgbClr val="FFA27C"/>
                </a:solidFill>
                <a:effectLst>
                  <a:outerShdw blurRad="38100" dist="38100" dir="2700000" algn="tl">
                    <a:srgbClr val="000000"/>
                  </a:outerShdw>
                </a:effectLst>
                <a:latin typeface="Helvetica" charset="0"/>
              </a:endParaRPr>
            </a:p>
          </p:txBody>
        </p:sp>
        <p:sp>
          <p:nvSpPr>
            <p:cNvPr id="28746" name="Line 1071"/>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7" name="Rectangle 1072"/>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8748" name="AutoShape 1073"/>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8749" name="Rectangle 1074"/>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75" name="Rectangle 1075"/>
            <p:cNvSpPr>
              <a:spLocks noChangeArrowheads="1"/>
            </p:cNvSpPr>
            <p:nvPr/>
          </p:nvSpPr>
          <p:spPr bwMode="auto">
            <a:xfrm>
              <a:off x="2445" y="2591"/>
              <a:ext cx="87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b="1">
                <a:solidFill>
                  <a:srgbClr val="FFA27C"/>
                </a:solidFill>
                <a:effectLst>
                  <a:outerShdw blurRad="38100" dist="38100" dir="2700000" algn="tl">
                    <a:srgbClr val="000000"/>
                  </a:outerShdw>
                </a:effectLst>
                <a:latin typeface="Helvetica" charset="0"/>
              </a:endParaRPr>
            </a:p>
          </p:txBody>
        </p:sp>
        <p:sp>
          <p:nvSpPr>
            <p:cNvPr id="28751" name="Line 1076"/>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2" name="Line 1077"/>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3" name="Rectangle 1078"/>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8754" name="AutoShape 1079"/>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55" name="Rectangle 1080"/>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692281" name="Rectangle 1081"/>
            <p:cNvSpPr>
              <a:spLocks noChangeArrowheads="1"/>
            </p:cNvSpPr>
            <p:nvPr/>
          </p:nvSpPr>
          <p:spPr bwMode="auto">
            <a:xfrm>
              <a:off x="2681" y="2777"/>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b="1">
                <a:solidFill>
                  <a:srgbClr val="FFA27C"/>
                </a:solidFill>
                <a:effectLst>
                  <a:outerShdw blurRad="38100" dist="38100" dir="2700000" algn="tl">
                    <a:srgbClr val="000000"/>
                  </a:outerShdw>
                </a:effectLst>
                <a:latin typeface="Helvetica" charset="0"/>
              </a:endParaRPr>
            </a:p>
          </p:txBody>
        </p:sp>
        <p:sp>
          <p:nvSpPr>
            <p:cNvPr id="28757" name="Line 1082"/>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8" name="Line 1083"/>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9" name="Rectangle 1084"/>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8760" name="AutoShape 1085"/>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8761" name="Rectangle 1086"/>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8762" name="Group 1087"/>
            <p:cNvGrpSpPr>
              <a:grpSpLocks/>
            </p:cNvGrpSpPr>
            <p:nvPr/>
          </p:nvGrpSpPr>
          <p:grpSpPr bwMode="auto">
            <a:xfrm>
              <a:off x="2866" y="2965"/>
              <a:ext cx="846" cy="281"/>
              <a:chOff x="2954" y="3101"/>
              <a:chExt cx="846" cy="281"/>
            </a:xfrm>
          </p:grpSpPr>
          <p:sp>
            <p:nvSpPr>
              <p:cNvPr id="692288" name="Rectangle 1088"/>
              <p:cNvSpPr>
                <a:spLocks noChangeArrowheads="1"/>
              </p:cNvSpPr>
              <p:nvPr/>
            </p:nvSpPr>
            <p:spPr bwMode="auto">
              <a:xfrm>
                <a:off x="3062" y="3112"/>
                <a:ext cx="186" cy="269"/>
              </a:xfrm>
              <a:prstGeom prst="rect">
                <a:avLst/>
              </a:prstGeom>
              <a:noFill/>
              <a:ln w="9525">
                <a:noFill/>
                <a:miter lim="800000"/>
                <a:headEnd/>
                <a:tailEnd/>
              </a:ln>
            </p:spPr>
            <p:txBody>
              <a:bodyPr wrap="none" lIns="0" tIns="0" rIns="0" bIns="0">
                <a:spAutoFit/>
              </a:bodyPr>
              <a:lstStyle/>
              <a:p>
                <a:pPr>
                  <a:defRPr/>
                </a:pPr>
                <a:r>
                  <a:rPr lang="en-US"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692289" name="Rectangle 1089"/>
              <p:cNvSpPr>
                <a:spLocks noChangeArrowheads="1"/>
              </p:cNvSpPr>
              <p:nvPr/>
            </p:nvSpPr>
            <p:spPr bwMode="auto">
              <a:xfrm>
                <a:off x="2954" y="3101"/>
                <a:ext cx="846" cy="281"/>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JISHUS</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28763" name="Line 1090"/>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4" name="Line 1091"/>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8675" name="Object 2"/>
          <p:cNvGraphicFramePr>
            <a:graphicFrameLocks noChangeAspect="1"/>
          </p:cNvGraphicFramePr>
          <p:nvPr/>
        </p:nvGraphicFramePr>
        <p:xfrm>
          <a:off x="2144713" y="438150"/>
          <a:ext cx="4927600" cy="6122988"/>
        </p:xfrm>
        <a:graphic>
          <a:graphicData uri="http://schemas.openxmlformats.org/presentationml/2006/ole">
            <mc:AlternateContent xmlns:mc="http://schemas.openxmlformats.org/markup-compatibility/2006">
              <mc:Choice xmlns:v="urn:schemas-microsoft-com:vml" Requires="v">
                <p:oleObj spid="_x0000_s28767" name="Image" r:id="rId5" imgW="6336508" imgH="7873016" progId="PhotoshopElements.Image.2">
                  <p:embed/>
                </p:oleObj>
              </mc:Choice>
              <mc:Fallback>
                <p:oleObj name="Image" r:id="rId5" imgW="6336508" imgH="7873016" progId="PhotoshopElements.Image.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713" y="438150"/>
                        <a:ext cx="4927600" cy="612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692293" name="Text Box 1093"/>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28677" name="Text Box 1097"/>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2312" name="Text Box 1112"/>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692313" name="Text Box 1113"/>
          <p:cNvSpPr txBox="1">
            <a:spLocks noChangeArrowheads="1"/>
          </p:cNvSpPr>
          <p:nvPr/>
        </p:nvSpPr>
        <p:spPr bwMode="auto">
          <a:xfrm>
            <a:off x="76200" y="5926138"/>
            <a:ext cx="5611813" cy="585787"/>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lgn="l">
              <a:spcBef>
                <a:spcPct val="50000"/>
              </a:spcBef>
              <a:defRPr/>
            </a:pPr>
            <a:r>
              <a:rPr lang="en-US" sz="3200" b="1" dirty="0">
                <a:solidFill>
                  <a:srgbClr val="FFFF00"/>
                </a:solidFill>
                <a:latin typeface="Comic Sans MS" charset="0"/>
                <a:ea typeface="+mn-ea"/>
                <a:cs typeface="+mn-cs"/>
              </a:rPr>
              <a:t>KAPÂLI </a:t>
            </a:r>
            <a:r>
              <a:rPr lang="en-US" sz="3200" b="1" dirty="0">
                <a:solidFill>
                  <a:srgbClr val="FFFF00"/>
                </a:solidFill>
                <a:latin typeface="Comic Sans MS" charset="0"/>
                <a:ea typeface="+mn-ea"/>
                <a:cs typeface="+mn-cs"/>
              </a:rPr>
              <a:t>KHANGACHON 04</a:t>
            </a:r>
          </a:p>
        </p:txBody>
      </p:sp>
      <p:sp>
        <p:nvSpPr>
          <p:cNvPr id="692317" name="Rectangle 1117"/>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13</a:t>
            </a:r>
          </a:p>
        </p:txBody>
      </p:sp>
      <p:sp>
        <p:nvSpPr>
          <p:cNvPr id="28681" name="Text Box 1119"/>
          <p:cNvSpPr txBox="1">
            <a:spLocks noChangeArrowheads="1"/>
          </p:cNvSpPr>
          <p:nvPr/>
        </p:nvSpPr>
        <p:spPr bwMode="auto">
          <a:xfrm>
            <a:off x="1789113" y="0"/>
            <a:ext cx="450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 eina thuilaga 11 eina tangda</a:t>
            </a:r>
          </a:p>
        </p:txBody>
      </p:sp>
      <p:grpSp>
        <p:nvGrpSpPr>
          <p:cNvPr id="4" name="Group 1120"/>
          <p:cNvGrpSpPr>
            <a:grpSpLocks/>
          </p:cNvGrpSpPr>
          <p:nvPr/>
        </p:nvGrpSpPr>
        <p:grpSpPr bwMode="auto">
          <a:xfrm>
            <a:off x="5668963" y="1735138"/>
            <a:ext cx="3205162" cy="4554537"/>
            <a:chOff x="1884" y="583"/>
            <a:chExt cx="2019" cy="2869"/>
          </a:xfrm>
        </p:grpSpPr>
        <p:grpSp>
          <p:nvGrpSpPr>
            <p:cNvPr id="28688" name="Group 1121"/>
            <p:cNvGrpSpPr>
              <a:grpSpLocks/>
            </p:cNvGrpSpPr>
            <p:nvPr/>
          </p:nvGrpSpPr>
          <p:grpSpPr bwMode="auto">
            <a:xfrm>
              <a:off x="1919" y="583"/>
              <a:ext cx="1984" cy="2869"/>
              <a:chOff x="1919" y="583"/>
              <a:chExt cx="1984" cy="2869"/>
            </a:xfrm>
          </p:grpSpPr>
          <p:sp>
            <p:nvSpPr>
              <p:cNvPr id="692322" name="Rectangle 1122"/>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28691" name="AutoShape 1123"/>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28692" name="Rectangle 1124"/>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8693" name="Rectangle 1125"/>
              <p:cNvSpPr>
                <a:spLocks noChangeArrowheads="1"/>
              </p:cNvSpPr>
              <p:nvPr/>
            </p:nvSpPr>
            <p:spPr bwMode="auto">
              <a:xfrm>
                <a:off x="1919" y="583"/>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latin typeface="Times" charset="0"/>
                </a:endParaRPr>
              </a:p>
            </p:txBody>
          </p:sp>
          <p:sp>
            <p:nvSpPr>
              <p:cNvPr id="28694" name="Rectangle 1126"/>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95" name="Line 1127"/>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1128"/>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1129"/>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8" name="Line 1130"/>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9" name="Line 1131"/>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0" name="Line 1132"/>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1133"/>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689" name="Rectangle 1134"/>
            <p:cNvSpPr>
              <a:spLocks noChangeArrowheads="1"/>
            </p:cNvSpPr>
            <p:nvPr/>
          </p:nvSpPr>
          <p:spPr bwMode="auto">
            <a:xfrm>
              <a:off x="1884" y="681"/>
              <a:ext cx="119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chemeClr val="accent2"/>
                  </a:solidFill>
                </a:rPr>
                <a:t>  OKATHUI KASEM</a:t>
              </a:r>
            </a:p>
          </p:txBody>
        </p:sp>
      </p:grpSp>
      <p:sp>
        <p:nvSpPr>
          <p:cNvPr id="692335" name="AutoShape 1135"/>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ea typeface="+mn-ea"/>
              <a:cs typeface="+mn-cs"/>
            </a:endParaRPr>
          </a:p>
        </p:txBody>
      </p:sp>
      <p:sp>
        <p:nvSpPr>
          <p:cNvPr id="28684" name="Text Box 1136"/>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28685" name="Group 1141"/>
          <p:cNvGrpSpPr>
            <a:grpSpLocks/>
          </p:cNvGrpSpPr>
          <p:nvPr/>
        </p:nvGrpSpPr>
        <p:grpSpPr bwMode="auto">
          <a:xfrm>
            <a:off x="519113" y="7938"/>
            <a:ext cx="854075" cy="1704975"/>
            <a:chOff x="327" y="5"/>
            <a:chExt cx="538" cy="1074"/>
          </a:xfrm>
        </p:grpSpPr>
        <p:sp>
          <p:nvSpPr>
            <p:cNvPr id="692342" name="Rectangle 114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692343" name="Line 114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92335"/>
                                        </p:tgtEl>
                                        <p:attrNameLst>
                                          <p:attrName>style.visibility</p:attrName>
                                        </p:attrNameLst>
                                      </p:cBhvr>
                                      <p:to>
                                        <p:strVal val="visible"/>
                                      </p:to>
                                    </p:set>
                                    <p:anim calcmode="lin" valueType="num">
                                      <p:cBhvr>
                                        <p:cTn id="13" dur="500" fill="hold"/>
                                        <p:tgtEl>
                                          <p:spTgt spid="692335"/>
                                        </p:tgtEl>
                                        <p:attrNameLst>
                                          <p:attrName>ppt_w</p:attrName>
                                        </p:attrNameLst>
                                      </p:cBhvr>
                                      <p:tavLst>
                                        <p:tav tm="0">
                                          <p:val>
                                            <p:fltVal val="0"/>
                                          </p:val>
                                        </p:tav>
                                        <p:tav tm="100000">
                                          <p:val>
                                            <p:strVal val="#ppt_w"/>
                                          </p:val>
                                        </p:tav>
                                      </p:tavLst>
                                    </p:anim>
                                    <p:anim calcmode="lin" valueType="num">
                                      <p:cBhvr>
                                        <p:cTn id="14" dur="500" fill="hold"/>
                                        <p:tgtEl>
                                          <p:spTgt spid="69233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9" presetClass="exit" presetSubtype="0" fill="hold" nodeType="afterEffect">
                                  <p:stCondLst>
                                    <p:cond delay="0"/>
                                  </p:stCondLst>
                                  <p:childTnLst>
                                    <p:animEffect transition="out" filter="dissolv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1033463" y="1023938"/>
            <a:ext cx="69088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pic>
        <p:nvPicPr>
          <p:cNvPr id="30722"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30723" name="Group 13"/>
          <p:cNvGrpSpPr>
            <a:grpSpLocks/>
          </p:cNvGrpSpPr>
          <p:nvPr/>
        </p:nvGrpSpPr>
        <p:grpSpPr bwMode="auto">
          <a:xfrm>
            <a:off x="692150" y="1778000"/>
            <a:ext cx="7645400" cy="1435100"/>
            <a:chOff x="400" y="1120"/>
            <a:chExt cx="4816" cy="512"/>
          </a:xfrm>
        </p:grpSpPr>
        <p:sp>
          <p:nvSpPr>
            <p:cNvPr id="30736"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p:spPr>
          <p:txBody>
            <a:bodyPr wrap="none" anchor="ctr"/>
            <a:lstStyle/>
            <a:p>
              <a:endParaRPr lang="en-US"/>
            </a:p>
          </p:txBody>
        </p:sp>
        <p:sp>
          <p:nvSpPr>
            <p:cNvPr id="18444" name="Rectangle 12"/>
            <p:cNvSpPr>
              <a:spLocks noChangeArrowheads="1"/>
            </p:cNvSpPr>
            <p:nvPr/>
          </p:nvSpPr>
          <p:spPr bwMode="auto">
            <a:xfrm>
              <a:off x="492" y="1120"/>
              <a:ext cx="4556" cy="5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a:solidFill>
                    <a:srgbClr val="FAFD00"/>
                  </a:solidFill>
                  <a:latin typeface="Helvetica" charset="0"/>
                </a:rPr>
                <a:t>HAO 1-11: THUIKAHAI </a:t>
              </a:r>
            </a:p>
            <a:p>
              <a:pPr>
                <a:defRPr/>
              </a:pPr>
              <a:r>
                <a:rPr lang="en-US" sz="4400">
                  <a:solidFill>
                    <a:srgbClr val="FAFD00"/>
                  </a:solidFill>
                  <a:latin typeface="Helvetica" charset="0"/>
                </a:rPr>
                <a:t>KATANG MAKHAVAI ATAM</a:t>
              </a:r>
              <a:endParaRPr lang="en-US" sz="4400" i="1">
                <a:solidFill>
                  <a:srgbClr val="FAFD00"/>
                </a:solidFill>
                <a:latin typeface="Helvetica" charset="0"/>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a:ea typeface="+mn-ea"/>
              <a:cs typeface="+mn-cs"/>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8454" name="Rectangle 22"/>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14</a:t>
            </a:r>
          </a:p>
        </p:txBody>
      </p:sp>
      <p:sp>
        <p:nvSpPr>
          <p:cNvPr id="30729"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30730" name="Group 30"/>
          <p:cNvGrpSpPr>
            <a:grpSpLocks/>
          </p:cNvGrpSpPr>
          <p:nvPr/>
        </p:nvGrpSpPr>
        <p:grpSpPr bwMode="auto">
          <a:xfrm>
            <a:off x="519113" y="7938"/>
            <a:ext cx="854075" cy="1704975"/>
            <a:chOff x="327" y="5"/>
            <a:chExt cx="538" cy="1074"/>
          </a:xfrm>
        </p:grpSpPr>
        <p:sp>
          <p:nvSpPr>
            <p:cNvPr id="18463" name="Rectangle 3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30731" name="Text Box 33"/>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graphicFrame>
        <p:nvGraphicFramePr>
          <p:cNvPr id="30732" name="Object 2"/>
          <p:cNvGraphicFramePr>
            <a:graphicFrameLocks noChangeAspect="1"/>
          </p:cNvGraphicFramePr>
          <p:nvPr/>
        </p:nvGraphicFramePr>
        <p:xfrm>
          <a:off x="2362200" y="4322763"/>
          <a:ext cx="1262063" cy="187325"/>
        </p:xfrm>
        <a:graphic>
          <a:graphicData uri="http://schemas.openxmlformats.org/presentationml/2006/ole">
            <mc:AlternateContent xmlns:mc="http://schemas.openxmlformats.org/markup-compatibility/2006">
              <mc:Choice xmlns:v="urn:schemas-microsoft-com:vml" Requires="v">
                <p:oleObj spid="_x0000_s30738" name="Image" r:id="rId5" imgW="1485190" imgH="291961" progId="PhotoshopElements.Image.2">
                  <p:embed/>
                </p:oleObj>
              </mc:Choice>
              <mc:Fallback>
                <p:oleObj name="Image" r:id="rId5" imgW="1485190" imgH="291961" progId="PhotoshopElements.Image.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322763"/>
                        <a:ext cx="1262063"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7"/>
                                </a:srgbClr>
                              </a:outerShdw>
                            </a:effectLst>
                          </a14:hiddenEffects>
                        </a:ext>
                      </a:extLst>
                    </p:spPr>
                  </p:pic>
                </p:oleObj>
              </mc:Fallback>
            </mc:AlternateContent>
          </a:graphicData>
        </a:graphic>
      </p:graphicFrame>
      <p:sp>
        <p:nvSpPr>
          <p:cNvPr id="30733" name="Text Box 34"/>
          <p:cNvSpPr txBox="1">
            <a:spLocks noChangeArrowheads="1"/>
          </p:cNvSpPr>
          <p:nvPr/>
        </p:nvSpPr>
        <p:spPr bwMode="auto">
          <a:xfrm>
            <a:off x="2108200" y="4302125"/>
            <a:ext cx="17319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pPr>
            <a:r>
              <a:rPr lang="en-US" sz="1200" b="1">
                <a:solidFill>
                  <a:srgbClr val="030303"/>
                </a:solidFill>
              </a:rPr>
              <a:t>THUIKAHAI KATANG</a:t>
            </a:r>
          </a:p>
          <a:p>
            <a:pPr>
              <a:lnSpc>
                <a:spcPct val="75000"/>
              </a:lnSpc>
            </a:pPr>
            <a:r>
              <a:rPr lang="en-US" sz="1200" b="1">
                <a:solidFill>
                  <a:srgbClr val="030303"/>
                </a:solidFill>
              </a:rPr>
              <a:t>MAKHAVAI ATAM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770"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5306" name="Rectangle 10"/>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15</a:t>
            </a:r>
          </a:p>
        </p:txBody>
      </p:sp>
      <p:sp>
        <p:nvSpPr>
          <p:cNvPr id="695308" name="Text Box 12"/>
          <p:cNvSpPr txBox="1">
            <a:spLocks noChangeArrowheads="1"/>
          </p:cNvSpPr>
          <p:nvPr/>
        </p:nvSpPr>
        <p:spPr bwMode="auto">
          <a:xfrm>
            <a:off x="722313" y="5326063"/>
            <a:ext cx="7726362" cy="9461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b="1">
                <a:solidFill>
                  <a:schemeClr val="tx1"/>
                </a:solidFill>
                <a:latin typeface="Comic Sans MS" charset="0"/>
                <a:ea typeface="+mn-ea"/>
                <a:cs typeface="+mn-cs"/>
              </a:rPr>
              <a:t>THUIKAHAI KATANG MAKHAVAI ATAMLI YANGKHAUNG...</a:t>
            </a:r>
          </a:p>
        </p:txBody>
      </p:sp>
      <p:sp>
        <p:nvSpPr>
          <p:cNvPr id="32776" name="Text Box 13"/>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4562" t="4564" r="5324" b="5312"/>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29" name="Rectangle 9"/>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16</a:t>
            </a: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spid="_x0000_s34825" name="Clip" r:id="rId5" imgW="5778500" imgH="4114800" progId="MS_ClipArt_Gallery.2">
                  <p:embed/>
                </p:oleObj>
              </mc:Choice>
              <mc:Fallback>
                <p:oleObj name="Clip" r:id="rId5" imgW="5778500" imgH="4114800" progId="MS_ClipArt_Gallery.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2"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latin typeface="Comic Sans MS" charset="0"/>
              </a:rPr>
              <a:t>1</a:t>
            </a:r>
          </a:p>
        </p:txBody>
      </p:sp>
      <p:sp>
        <p:nvSpPr>
          <p:cNvPr id="34823" name="Text Box 14"/>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
        <p:nvSpPr>
          <p:cNvPr id="696335" name="Text Box 15"/>
          <p:cNvSpPr txBox="1">
            <a:spLocks noChangeArrowheads="1"/>
          </p:cNvSpPr>
          <p:nvPr/>
        </p:nvSpPr>
        <p:spPr bwMode="auto">
          <a:xfrm>
            <a:off x="722313" y="5326063"/>
            <a:ext cx="7726362" cy="9461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b="1">
                <a:solidFill>
                  <a:schemeClr val="tx1"/>
                </a:solidFill>
                <a:latin typeface="Comic Sans MS" charset="0"/>
                <a:ea typeface="+mn-ea"/>
                <a:cs typeface="+mn-cs"/>
              </a:rPr>
              <a:t>THUIKAHAI KATANG MAKHAVAI ATAMLI YANGKHAUNG...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7" presetClass="entr" presetSubtype="2" fill="hold" grpId="0" nodeType="afterEffect">
                                  <p:stCondLst>
                                    <p:cond delay="0"/>
                                  </p:stCondLst>
                                  <p:childTnLst>
                                    <p:set>
                                      <p:cBhvr>
                                        <p:cTn id="11" dur="1" fill="hold">
                                          <p:stCondLst>
                                            <p:cond delay="0"/>
                                          </p:stCondLst>
                                        </p:cTn>
                                        <p:tgtEl>
                                          <p:spTgt spid="696335"/>
                                        </p:tgtEl>
                                        <p:attrNameLst>
                                          <p:attrName>style.visibility</p:attrName>
                                        </p:attrNameLst>
                                      </p:cBhvr>
                                      <p:to>
                                        <p:strVal val="visible"/>
                                      </p:to>
                                    </p:set>
                                    <p:anim calcmode="lin" valueType="num">
                                      <p:cBhvr>
                                        <p:cTn id="12" dur="500" fill="hold"/>
                                        <p:tgtEl>
                                          <p:spTgt spid="696335"/>
                                        </p:tgtEl>
                                        <p:attrNameLst>
                                          <p:attrName>ppt_x</p:attrName>
                                        </p:attrNameLst>
                                      </p:cBhvr>
                                      <p:tavLst>
                                        <p:tav tm="0">
                                          <p:val>
                                            <p:strVal val="#ppt_x+#ppt_w/2"/>
                                          </p:val>
                                        </p:tav>
                                        <p:tav tm="100000">
                                          <p:val>
                                            <p:strVal val="#ppt_x"/>
                                          </p:val>
                                        </p:tav>
                                      </p:tavLst>
                                    </p:anim>
                                    <p:anim calcmode="lin" valueType="num">
                                      <p:cBhvr>
                                        <p:cTn id="13" dur="500" fill="hold"/>
                                        <p:tgtEl>
                                          <p:spTgt spid="696335"/>
                                        </p:tgtEl>
                                        <p:attrNameLst>
                                          <p:attrName>ppt_y</p:attrName>
                                        </p:attrNameLst>
                                      </p:cBhvr>
                                      <p:tavLst>
                                        <p:tav tm="0">
                                          <p:val>
                                            <p:strVal val="#ppt_y"/>
                                          </p:val>
                                        </p:tav>
                                        <p:tav tm="100000">
                                          <p:val>
                                            <p:strVal val="#ppt_y"/>
                                          </p:val>
                                        </p:tav>
                                      </p:tavLst>
                                    </p:anim>
                                    <p:anim calcmode="lin" valueType="num">
                                      <p:cBhvr>
                                        <p:cTn id="14" dur="500" fill="hold"/>
                                        <p:tgtEl>
                                          <p:spTgt spid="696335"/>
                                        </p:tgtEl>
                                        <p:attrNameLst>
                                          <p:attrName>ppt_w</p:attrName>
                                        </p:attrNameLst>
                                      </p:cBhvr>
                                      <p:tavLst>
                                        <p:tav tm="0">
                                          <p:val>
                                            <p:fltVal val="0"/>
                                          </p:val>
                                        </p:tav>
                                        <p:tav tm="100000">
                                          <p:val>
                                            <p:strVal val="#ppt_w"/>
                                          </p:val>
                                        </p:tav>
                                      </p:tavLst>
                                    </p:anim>
                                    <p:anim calcmode="lin" valueType="num">
                                      <p:cBhvr>
                                        <p:cTn id="15" dur="500" fill="hold"/>
                                        <p:tgtEl>
                                          <p:spTgt spid="6963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35"/>
          <p:cNvSpPr>
            <a:spLocks noChangeArrowheads="1"/>
          </p:cNvSpPr>
          <p:nvPr/>
        </p:nvSpPr>
        <p:spPr bwMode="auto">
          <a:xfrm>
            <a:off x="1588" y="0"/>
            <a:ext cx="9142412" cy="6858000"/>
          </a:xfrm>
          <a:prstGeom prst="rect">
            <a:avLst/>
          </a:prstGeom>
          <a:solidFill>
            <a:srgbClr val="04040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36866" name="Picture 1136"/>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41445" name="Text Box 1093"/>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36868" name="Text Box 1097"/>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41507" name="Rectangle 1155"/>
          <p:cNvSpPr>
            <a:spLocks noChangeArrowheads="1"/>
          </p:cNvSpPr>
          <p:nvPr/>
        </p:nvSpPr>
        <p:spPr bwMode="auto">
          <a:xfrm>
            <a:off x="0" y="0"/>
            <a:ext cx="9144000" cy="6858000"/>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1489" name="Text Box 1137"/>
          <p:cNvSpPr txBox="1">
            <a:spLocks noChangeArrowheads="1"/>
          </p:cNvSpPr>
          <p:nvPr/>
        </p:nvSpPr>
        <p:spPr bwMode="auto">
          <a:xfrm>
            <a:off x="681038" y="1638300"/>
            <a:ext cx="7826375" cy="304641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ts val="0"/>
              </a:spcBef>
              <a:defRPr/>
            </a:pPr>
            <a:r>
              <a:rPr lang="ja-JP" altLang="en-US" sz="9600" b="1" i="1" dirty="0" smtClean="0">
                <a:solidFill>
                  <a:srgbClr val="FFFF00"/>
                </a:solidFill>
                <a:latin typeface="Kosher-Normal" charset="0"/>
              </a:rPr>
              <a:t>“</a:t>
            </a:r>
            <a:r>
              <a:rPr lang="en-US" sz="9600" b="1" i="1" dirty="0" err="1" smtClean="0">
                <a:solidFill>
                  <a:srgbClr val="FFFF00"/>
                </a:solidFill>
                <a:latin typeface="Kosher-Normal" charset="0"/>
              </a:rPr>
              <a:t>Haokaphok</a:t>
            </a:r>
            <a:endParaRPr lang="en-US" sz="9600" b="1" i="1" dirty="0" smtClean="0">
              <a:solidFill>
                <a:srgbClr val="FFFF00"/>
              </a:solidFill>
              <a:latin typeface="Kosher-Normal" charset="0"/>
            </a:endParaRPr>
          </a:p>
          <a:p>
            <a:pPr>
              <a:spcBef>
                <a:spcPts val="0"/>
              </a:spcBef>
              <a:defRPr/>
            </a:pPr>
            <a:r>
              <a:rPr lang="en-US" sz="9600" b="1" i="1" dirty="0" smtClean="0">
                <a:solidFill>
                  <a:srgbClr val="FFFF00"/>
                </a:solidFill>
                <a:latin typeface="Kosher-Normal" charset="0"/>
              </a:rPr>
              <a:t>li...</a:t>
            </a:r>
            <a:r>
              <a:rPr lang="ja-JP" altLang="en-US" sz="9600" b="1" i="1" dirty="0" smtClean="0">
                <a:solidFill>
                  <a:srgbClr val="FFFF00"/>
                </a:solidFill>
                <a:latin typeface="Kosher-Normal" charset="0"/>
              </a:rPr>
              <a:t>”</a:t>
            </a:r>
            <a:endParaRPr lang="en-US" sz="9600" b="1" i="1" dirty="0" smtClean="0">
              <a:solidFill>
                <a:srgbClr val="FFFF00"/>
              </a:solidFill>
              <a:latin typeface="Kosher-Normal" charset="0"/>
            </a:endParaRPr>
          </a:p>
        </p:txBody>
      </p:sp>
      <p:sp>
        <p:nvSpPr>
          <p:cNvPr id="36871" name="Text Box 1116"/>
          <p:cNvSpPr txBox="1">
            <a:spLocks noChangeArrowheads="1"/>
          </p:cNvSpPr>
          <p:nvPr/>
        </p:nvSpPr>
        <p:spPr bwMode="auto">
          <a:xfrm>
            <a:off x="1914525" y="1016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1:1</a:t>
            </a:r>
          </a:p>
        </p:txBody>
      </p:sp>
      <p:sp>
        <p:nvSpPr>
          <p:cNvPr id="741469" name="Oval 1117"/>
          <p:cNvSpPr>
            <a:spLocks noChangeArrowheads="1"/>
          </p:cNvSpPr>
          <p:nvPr/>
        </p:nvSpPr>
        <p:spPr bwMode="auto">
          <a:xfrm>
            <a:off x="1562100" y="0"/>
            <a:ext cx="1760538" cy="514350"/>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a:ea typeface="+mn-ea"/>
              <a:cs typeface="+mn-cs"/>
            </a:endParaRPr>
          </a:p>
        </p:txBody>
      </p:sp>
      <p:sp>
        <p:nvSpPr>
          <p:cNvPr id="741485" name="Rectangle 1133"/>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17</a:t>
            </a:r>
          </a:p>
        </p:txBody>
      </p:sp>
      <p:sp>
        <p:nvSpPr>
          <p:cNvPr id="36874" name="Text Box 115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1505" name="Rectangle 1153"/>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36876" name="Text Box 1157"/>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par>
                          <p:cTn id="20" fill="hold" nodeType="afterGroup">
                            <p:stCondLst>
                              <p:cond delay="1750"/>
                            </p:stCondLst>
                            <p:childTnLst>
                              <p:par>
                                <p:cTn id="21" presetID="22" presetClass="entr" presetSubtype="1" fill="hold" grpId="0" nodeType="afterEffect">
                                  <p:stCondLst>
                                    <p:cond delay="0"/>
                                  </p:stCondLst>
                                  <p:iterate type="lt">
                                    <p:tmPct val="100000"/>
                                  </p:iterate>
                                  <p:childTnLst>
                                    <p:set>
                                      <p:cBhvr>
                                        <p:cTn id="22" dur="1" fill="hold">
                                          <p:stCondLst>
                                            <p:cond delay="0"/>
                                          </p:stCondLst>
                                        </p:cTn>
                                        <p:tgtEl>
                                          <p:spTgt spid="741489">
                                            <p:txEl>
                                              <p:pRg st="1" end="1"/>
                                            </p:txEl>
                                          </p:spTgt>
                                        </p:tgtEl>
                                        <p:attrNameLst>
                                          <p:attrName>style.visibility</p:attrName>
                                        </p:attrNameLst>
                                      </p:cBhvr>
                                      <p:to>
                                        <p:strVal val="visible"/>
                                      </p:to>
                                    </p:set>
                                    <p:animEffect transition="in" filter="wipe(up)">
                                      <p:cBhvr>
                                        <p:cTn id="23" dur="75"/>
                                        <p:tgtEl>
                                          <p:spTgt spid="7414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8548"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8549"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18</a:t>
            </a:r>
          </a:p>
        </p:txBody>
      </p:sp>
      <p:sp>
        <p:nvSpPr>
          <p:cNvPr id="748552" name="Text Box 8"/>
          <p:cNvSpPr txBox="1">
            <a:spLocks noChangeArrowheads="1"/>
          </p:cNvSpPr>
          <p:nvPr/>
        </p:nvSpPr>
        <p:spPr bwMode="auto">
          <a:xfrm>
            <a:off x="655638" y="28892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smtClean="0">
                <a:effectLst>
                  <a:outerShdw blurRad="38100" dist="38100" dir="2700000" algn="tl">
                    <a:srgbClr val="000000"/>
                  </a:outerShdw>
                </a:effectLst>
              </a:rPr>
              <a:t>“</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ara</a:t>
            </a:r>
            <a:r>
              <a:rPr lang="en-US" sz="5400" b="1" dirty="0" smtClean="0">
                <a:effectLst>
                  <a:outerShdw blurRad="38100" dist="38100" dir="2700000" algn="tl">
                    <a:srgbClr val="000000"/>
                  </a:outerShdw>
                </a:effectLst>
              </a:rPr>
              <a:t> Ava, </a:t>
            </a:r>
            <a:r>
              <a:rPr lang="en-US" sz="5400" b="1" dirty="0" err="1" smtClean="0">
                <a:effectLst>
                  <a:outerShdw blurRad="38100" dist="38100" dir="2700000" algn="tl">
                    <a:srgbClr val="000000"/>
                  </a:outerShdw>
                </a:effectLst>
              </a:rPr>
              <a:t>apuk-apakv</a:t>
            </a:r>
            <a:r>
              <a:rPr lang="en-US" sz="5400" b="1" u="sng" dirty="0" err="1" smtClean="0">
                <a:effectLst>
                  <a:outerShdw blurRad="38100" dist="38100" dir="2700000" algn="tl">
                    <a:srgbClr val="000000"/>
                  </a:outerShdw>
                </a:effectLst>
              </a:rPr>
              <a:t>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maleiranglakha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ngasoda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leikasâ</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nawui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mangali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ngasakmilu</a:t>
            </a:r>
            <a:r>
              <a:rPr lang="en-US" sz="5400" b="1" dirty="0" smtClean="0">
                <a:effectLst>
                  <a:outerShdw blurRad="38100" dist="38100" dir="2700000" algn="tl">
                    <a:srgbClr val="000000"/>
                  </a:outerShdw>
                </a:effectLst>
              </a:rPr>
              <a:t>.</a:t>
            </a:r>
            <a:r>
              <a:rPr lang="ja-JP" altLang="en-US" sz="5400" b="1" dirty="0" smtClean="0">
                <a:effectLst>
                  <a:outerShdw blurRad="38100" dist="38100" dir="2700000" algn="tl">
                    <a:srgbClr val="000000"/>
                  </a:outerShdw>
                </a:effectLst>
              </a:rPr>
              <a:t>”</a:t>
            </a:r>
            <a:endParaRPr lang="en-US" sz="5400" b="1" dirty="0" smtClean="0">
              <a:effectLst>
                <a:outerShdw blurRad="38100" dist="38100" dir="2700000" algn="tl">
                  <a:srgbClr val="000000"/>
                </a:outerShdw>
              </a:effectLst>
            </a:endParaRPr>
          </a:p>
        </p:txBody>
      </p:sp>
      <p:sp>
        <p:nvSpPr>
          <p:cNvPr id="74855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t="27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0596"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0597"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19</a:t>
            </a:r>
          </a:p>
        </p:txBody>
      </p:sp>
      <p:sp>
        <p:nvSpPr>
          <p:cNvPr id="40965" name="Text Box 7"/>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50600" name="Text Box 8"/>
          <p:cNvSpPr txBox="1">
            <a:spLocks noChangeArrowheads="1"/>
          </p:cNvSpPr>
          <p:nvPr/>
        </p:nvSpPr>
        <p:spPr bwMode="auto">
          <a:xfrm>
            <a:off x="655638" y="2063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smtClean="0">
                <a:effectLst>
                  <a:outerShdw blurRad="38100" dist="38100" dir="2700000" algn="tl">
                    <a:srgbClr val="000000"/>
                  </a:outerShdw>
                </a:effectLst>
              </a:rPr>
              <a:t>“</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ara</a:t>
            </a:r>
            <a:r>
              <a:rPr lang="en-US" sz="5400" b="1" dirty="0" smtClean="0">
                <a:effectLst>
                  <a:outerShdw blurRad="38100" dist="38100" dir="2700000" algn="tl">
                    <a:srgbClr val="000000"/>
                  </a:outerShdw>
                </a:effectLst>
              </a:rPr>
              <a:t> Ava, </a:t>
            </a:r>
            <a:r>
              <a:rPr lang="en-US" sz="5400" b="1" dirty="0" err="1" smtClean="0">
                <a:effectLst>
                  <a:outerShdw blurRad="38100" dist="38100" dir="2700000" algn="tl">
                    <a:srgbClr val="000000"/>
                  </a:outerShdw>
                </a:effectLst>
              </a:rPr>
              <a:t>apuk-apakv</a:t>
            </a:r>
            <a:r>
              <a:rPr lang="en-US" sz="5400" b="1" u="sng" dirty="0" err="1" smtClean="0">
                <a:effectLst>
                  <a:outerShdw blurRad="38100" dist="38100" dir="2700000" algn="tl">
                    <a:srgbClr val="000000"/>
                  </a:outerShdw>
                </a:effectLst>
              </a:rPr>
              <a:t>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maleiranglakha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ngasoda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leikasâ</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nawui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mangali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ngasakmilu</a:t>
            </a:r>
            <a:r>
              <a:rPr lang="en-US" sz="5400" b="1" dirty="0" smtClean="0">
                <a:effectLst>
                  <a:outerShdw blurRad="38100" dist="38100" dir="2700000" algn="tl">
                    <a:srgbClr val="000000"/>
                  </a:outerShdw>
                </a:effectLst>
              </a:rPr>
              <a:t>.</a:t>
            </a:r>
            <a:r>
              <a:rPr lang="ja-JP" altLang="en-US" sz="5400" b="1" dirty="0" smtClean="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0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1026"/>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ea typeface="+mn-ea"/>
              <a:cs typeface="+mn-cs"/>
            </a:endParaRPr>
          </a:p>
        </p:txBody>
      </p:sp>
      <p:sp>
        <p:nvSpPr>
          <p:cNvPr id="6146" name="Rectangle 1027"/>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6147" name="Text Box 1028"/>
          <p:cNvSpPr txBox="1">
            <a:spLocks noChangeArrowheads="1"/>
          </p:cNvSpPr>
          <p:nvPr/>
        </p:nvSpPr>
        <p:spPr bwMode="auto">
          <a:xfrm>
            <a:off x="8091488" y="6521450"/>
            <a:ext cx="323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b="1">
                <a:solidFill>
                  <a:srgbClr val="FFFFFF"/>
                </a:solidFill>
              </a:rPr>
              <a:t>02</a:t>
            </a:r>
            <a:endParaRPr lang="en-US" sz="1400">
              <a:solidFill>
                <a:srgbClr val="FFFFFF"/>
              </a:solidFill>
            </a:endParaRPr>
          </a:p>
        </p:txBody>
      </p:sp>
      <p:sp>
        <p:nvSpPr>
          <p:cNvPr id="6148" name="Text Box 102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6149" name="Rectangle 1031"/>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6150" name="Rectangle 1032"/>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6151"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152" name="Rectangle 1034"/>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53" name="Picture 1035"/>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770060" name="Picture 1036"/>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770061" name="Rectangle 1037"/>
          <p:cNvSpPr>
            <a:spLocks noChangeArrowheads="1"/>
          </p:cNvSpPr>
          <p:nvPr/>
        </p:nvSpPr>
        <p:spPr bwMode="auto">
          <a:xfrm>
            <a:off x="665163" y="649288"/>
            <a:ext cx="7758112" cy="55816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770063" name="Text Box 1039"/>
          <p:cNvSpPr txBox="1">
            <a:spLocks noChangeArrowheads="1"/>
          </p:cNvSpPr>
          <p:nvPr/>
        </p:nvSpPr>
        <p:spPr bwMode="auto">
          <a:xfrm>
            <a:off x="1027113" y="1243013"/>
            <a:ext cx="7051675" cy="19208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6000" b="1" i="1" smtClean="0">
                <a:solidFill>
                  <a:srgbClr val="FFFC1E"/>
                </a:solidFill>
              </a:rPr>
              <a:t>BIBLE… NGASHANKAKHUI</a:t>
            </a:r>
            <a:endParaRPr lang="en-US" sz="6000" b="1" i="1" baseline="100000" smtClean="0">
              <a:solidFill>
                <a:srgbClr val="27FC31"/>
              </a:solidFill>
            </a:endParaRPr>
          </a:p>
        </p:txBody>
      </p:sp>
      <p:sp>
        <p:nvSpPr>
          <p:cNvPr id="6157" name="Text Box 1040"/>
          <p:cNvSpPr txBox="1">
            <a:spLocks noChangeArrowheads="1"/>
          </p:cNvSpPr>
          <p:nvPr/>
        </p:nvSpPr>
        <p:spPr bwMode="auto">
          <a:xfrm>
            <a:off x="7970838" y="286702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i="1">
                <a:solidFill>
                  <a:srgbClr val="FFFC1E"/>
                </a:solidFill>
              </a:rPr>
              <a:t>®</a:t>
            </a:r>
          </a:p>
        </p:txBody>
      </p:sp>
      <p:sp>
        <p:nvSpPr>
          <p:cNvPr id="770065" name="Text Box 1041"/>
          <p:cNvSpPr txBox="1">
            <a:spLocks noChangeArrowheads="1"/>
          </p:cNvSpPr>
          <p:nvPr/>
        </p:nvSpPr>
        <p:spPr bwMode="auto">
          <a:xfrm>
            <a:off x="436563" y="679450"/>
            <a:ext cx="8061325" cy="519113"/>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600" b="1" i="1" smtClean="0">
                <a:solidFill>
                  <a:schemeClr val="tx1"/>
                </a:solidFill>
                <a:effectLst>
                  <a:outerShdw blurRad="38100" dist="38100" dir="2700000" algn="tl">
                    <a:srgbClr val="000000"/>
                  </a:outerShdw>
                </a:effectLst>
              </a:rPr>
              <a:t>(Azing</a:t>
            </a:r>
            <a:r>
              <a:rPr lang="en-US" b="1" i="1" smtClean="0">
                <a:solidFill>
                  <a:schemeClr val="tx1"/>
                </a:solidFill>
                <a:effectLst>
                  <a:outerShdw blurRad="38100" dist="38100" dir="2700000" algn="tl">
                    <a:srgbClr val="000000"/>
                  </a:outerShdw>
                </a:effectLst>
                <a:latin typeface="Comic Sans MS" charset="0"/>
              </a:rPr>
              <a:t>bing hi tamkahaina.</a:t>
            </a:r>
            <a:r>
              <a:rPr lang="en-US" sz="2600" b="1" i="1" smtClean="0">
                <a:solidFill>
                  <a:schemeClr val="tx1"/>
                </a:solidFill>
                <a:effectLst>
                  <a:outerShdw blurRad="38100" dist="38100" dir="2700000" algn="tl">
                    <a:srgbClr val="000000"/>
                  </a:outerShdw>
                </a:effectLst>
              </a:rPr>
              <a:t>)</a:t>
            </a:r>
          </a:p>
        </p:txBody>
      </p:sp>
      <p:grpSp>
        <p:nvGrpSpPr>
          <p:cNvPr id="6159" name="Group 1046"/>
          <p:cNvGrpSpPr>
            <a:grpSpLocks/>
          </p:cNvGrpSpPr>
          <p:nvPr/>
        </p:nvGrpSpPr>
        <p:grpSpPr bwMode="auto">
          <a:xfrm>
            <a:off x="969963" y="3136900"/>
            <a:ext cx="7024687" cy="2906713"/>
            <a:chOff x="611" y="1976"/>
            <a:chExt cx="4425" cy="1831"/>
          </a:xfrm>
        </p:grpSpPr>
        <p:sp>
          <p:nvSpPr>
            <p:cNvPr id="770067" name="Text Box 1043"/>
            <p:cNvSpPr txBox="1">
              <a:spLocks noChangeArrowheads="1"/>
            </p:cNvSpPr>
            <p:nvPr/>
          </p:nvSpPr>
          <p:spPr bwMode="auto">
            <a:xfrm>
              <a:off x="1694" y="1976"/>
              <a:ext cx="2249" cy="36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3200" b="1" smtClean="0">
                  <a:solidFill>
                    <a:schemeClr val="tx1"/>
                  </a:solidFill>
                  <a:effectLst>
                    <a:outerShdw blurRad="38100" dist="38100" dir="2700000" algn="tl">
                      <a:srgbClr val="000000"/>
                    </a:outerShdw>
                  </a:effectLst>
                </a:rPr>
                <a:t>AKHUM KATHUM</a:t>
              </a:r>
            </a:p>
          </p:txBody>
        </p:sp>
        <p:sp>
          <p:nvSpPr>
            <p:cNvPr id="770068" name="Text Box 1044"/>
            <p:cNvSpPr txBox="1">
              <a:spLocks noChangeArrowheads="1"/>
            </p:cNvSpPr>
            <p:nvPr/>
          </p:nvSpPr>
          <p:spPr bwMode="auto">
            <a:xfrm>
              <a:off x="611" y="2365"/>
              <a:ext cx="4425" cy="1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3600" b="1" i="1" smtClean="0">
                  <a:solidFill>
                    <a:srgbClr val="77FD68"/>
                  </a:solidFill>
                  <a:effectLst>
                    <a:outerShdw blurRad="38100" dist="38100" dir="2700000" algn="tl">
                      <a:srgbClr val="000000"/>
                    </a:outerShdw>
                  </a:effectLst>
                </a:rPr>
                <a:t>Haokaphok kathakhala kachi nali kachithei:                                    </a:t>
              </a:r>
              <a:r>
                <a:rPr lang="ja-JP" altLang="en-US" sz="3600" b="1" i="1" smtClean="0">
                  <a:solidFill>
                    <a:srgbClr val="77FD68"/>
                  </a:solidFill>
                  <a:effectLst>
                    <a:outerShdw blurRad="38100" dist="38100" dir="2700000" algn="tl">
                      <a:srgbClr val="000000"/>
                    </a:outerShdw>
                  </a:effectLst>
                </a:rPr>
                <a:t>“</a:t>
              </a:r>
              <a:r>
                <a:rPr lang="en-US" sz="3600" b="1" i="1" smtClean="0">
                  <a:solidFill>
                    <a:srgbClr val="77FD68"/>
                  </a:solidFill>
                  <a:effectLst>
                    <a:outerShdw blurRad="38100" dist="38100" dir="2700000" algn="tl">
                      <a:srgbClr val="000000"/>
                    </a:outerShdw>
                  </a:effectLst>
                </a:rPr>
                <a:t>THAKDA THEIKAPAI THOTWUI KHARARCHAN</a:t>
              </a:r>
              <a:r>
                <a:rPr lang="ja-JP" altLang="en-US" sz="3600" b="1" i="1" smtClean="0">
                  <a:solidFill>
                    <a:srgbClr val="77FD68"/>
                  </a:solidFill>
                  <a:effectLst>
                    <a:outerShdw blurRad="38100" dist="38100" dir="2700000" algn="tl">
                      <a:srgbClr val="000000"/>
                    </a:outerShdw>
                  </a:effectLst>
                </a:rPr>
                <a:t>”</a:t>
              </a:r>
              <a:endParaRPr lang="en-US" sz="3600" b="1" i="1" smtClean="0">
                <a:solidFill>
                  <a:srgbClr val="77FD68"/>
                </a:solidFill>
                <a:effectLst>
                  <a:outerShdw blurRad="38100" dist="38100" dir="2700000" algn="tl">
                    <a:srgbClr val="000000"/>
                  </a:outerShdw>
                </a:effectLst>
              </a:endParaRPr>
            </a:p>
          </p:txBody>
        </p:sp>
      </p:grpSp>
      <p:sp>
        <p:nvSpPr>
          <p:cNvPr id="770069" name="Rectangle 1045"/>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9.6.03a.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770060"/>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0"/>
                                  </p:stCondLst>
                                  <p:childTnLst>
                                    <p:set>
                                      <p:cBhvr>
                                        <p:cTn id="9" dur="1" fill="hold">
                                          <p:stCondLst>
                                            <p:cond delay="499"/>
                                          </p:stCondLst>
                                        </p:cTn>
                                        <p:tgtEl>
                                          <p:spTgt spid="770061"/>
                                        </p:tgtEl>
                                        <p:attrNameLst>
                                          <p:attrName>style.visibility</p:attrName>
                                        </p:attrNameLst>
                                      </p:cBhvr>
                                      <p:to>
                                        <p:strVal val="visible"/>
                                      </p:to>
                                    </p:set>
                                  </p:childTnLst>
                                </p:cTn>
                              </p:par>
                            </p:childTnLst>
                          </p:cTn>
                        </p:par>
                        <p:par>
                          <p:cTn id="10" fill="hold" nodeType="afterGroup">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770065"/>
                                        </p:tgtEl>
                                        <p:attrNameLst>
                                          <p:attrName>style.visibility</p:attrName>
                                        </p:attrNameLst>
                                      </p:cBhvr>
                                      <p:to>
                                        <p:strVal val="visible"/>
                                      </p:to>
                                    </p:set>
                                    <p:animEffect transition="in" filter="wipe(left)">
                                      <p:cBhvr>
                                        <p:cTn id="13" dur="5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P spid="77006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extLst>
              <a:ext uri="{28A0092B-C50C-407E-A947-70E740481C1C}">
                <a14:useLocalDpi xmlns:a14="http://schemas.microsoft.com/office/drawing/2010/main" val="0"/>
              </a:ext>
            </a:extLst>
          </a:blip>
          <a:srcRect l="3363" t="2930" r="3574" b="194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49572"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9573"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20</a:t>
            </a:r>
          </a:p>
        </p:txBody>
      </p:sp>
      <p:sp>
        <p:nvSpPr>
          <p:cNvPr id="4301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49578" name="Text Box 10"/>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smtClean="0">
                <a:effectLst>
                  <a:outerShdw blurRad="38100" dist="38100" dir="2700000" algn="tl">
                    <a:srgbClr val="000000"/>
                  </a:outerShdw>
                </a:effectLst>
              </a:rPr>
              <a:t>“</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ara</a:t>
            </a:r>
            <a:r>
              <a:rPr lang="en-US" sz="5400" b="1" dirty="0" smtClean="0">
                <a:effectLst>
                  <a:outerShdw blurRad="38100" dist="38100" dir="2700000" algn="tl">
                    <a:srgbClr val="000000"/>
                  </a:outerShdw>
                </a:effectLst>
              </a:rPr>
              <a:t> Ava, </a:t>
            </a:r>
            <a:r>
              <a:rPr lang="en-US" sz="5400" b="1" dirty="0" err="1" smtClean="0">
                <a:effectLst>
                  <a:outerShdw blurRad="38100" dist="38100" dir="2700000" algn="tl">
                    <a:srgbClr val="000000"/>
                  </a:outerShdw>
                </a:effectLst>
              </a:rPr>
              <a:t>apuk-apakv</a:t>
            </a:r>
            <a:r>
              <a:rPr lang="en-US" sz="5400" b="1" u="sng" dirty="0" err="1" smtClean="0">
                <a:effectLst>
                  <a:outerShdw blurRad="38100" dist="38100" dir="2700000" algn="tl">
                    <a:srgbClr val="000000"/>
                  </a:outerShdw>
                </a:effectLst>
              </a:rPr>
              <a:t>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maleiranglakha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ngasoda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leikasâ</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nawui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mangali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ngasakmilu</a:t>
            </a:r>
            <a:r>
              <a:rPr lang="en-US" sz="5400" b="1" dirty="0" smtClean="0">
                <a:effectLst>
                  <a:outerShdw blurRad="38100" dist="38100" dir="2700000" algn="tl">
                    <a:srgbClr val="000000"/>
                  </a:outerShdw>
                </a:effectLst>
              </a:rPr>
              <a:t>.</a:t>
            </a:r>
            <a:r>
              <a:rPr lang="ja-JP" altLang="en-US" sz="5400" b="1" dirty="0" smtClean="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49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1620"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1621"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21</a:t>
            </a:r>
          </a:p>
        </p:txBody>
      </p:sp>
      <p:sp>
        <p:nvSpPr>
          <p:cNvPr id="45061"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751626" name="Text Box 10"/>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smtClean="0">
                <a:effectLst>
                  <a:outerShdw blurRad="38100" dist="38100" dir="2700000" algn="tl">
                    <a:srgbClr val="000000"/>
                  </a:outerShdw>
                </a:effectLst>
              </a:rPr>
              <a:t>“</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ara</a:t>
            </a:r>
            <a:r>
              <a:rPr lang="en-US" sz="5400" b="1" dirty="0" smtClean="0">
                <a:effectLst>
                  <a:outerShdw blurRad="38100" dist="38100" dir="2700000" algn="tl">
                    <a:srgbClr val="000000"/>
                  </a:outerShdw>
                </a:effectLst>
              </a:rPr>
              <a:t> Ava, </a:t>
            </a:r>
            <a:r>
              <a:rPr lang="en-US" sz="5400" b="1" dirty="0" err="1" smtClean="0">
                <a:effectLst>
                  <a:outerShdw blurRad="38100" dist="38100" dir="2700000" algn="tl">
                    <a:srgbClr val="000000"/>
                  </a:outerShdw>
                </a:effectLst>
              </a:rPr>
              <a:t>apuk-apakv</a:t>
            </a:r>
            <a:r>
              <a:rPr lang="en-US" sz="5400" b="1" u="sng" dirty="0" err="1" smtClean="0">
                <a:effectLst>
                  <a:outerShdw blurRad="38100" dist="38100" dir="2700000" algn="tl">
                    <a:srgbClr val="000000"/>
                  </a:outerShdw>
                </a:effectLst>
              </a:rPr>
              <a:t>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maleiranglakha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ngasoda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leikasâ</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nawui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mangali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ngasakmilu</a:t>
            </a:r>
            <a:r>
              <a:rPr lang="en-US" sz="5400" b="1" dirty="0" smtClean="0">
                <a:effectLst>
                  <a:outerShdw blurRad="38100" dist="38100" dir="2700000" algn="tl">
                    <a:srgbClr val="000000"/>
                  </a:outerShdw>
                </a:effectLst>
              </a:rPr>
              <a:t>.</a:t>
            </a:r>
            <a:r>
              <a:rPr lang="ja-JP" altLang="en-US" sz="5400" b="1" dirty="0" smtClean="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xmlns:p14="http://schemas.microsoft.com/office/powerpoint/2010/main" spd="med" advTm="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1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extLst>
              <a:ext uri="{28A0092B-C50C-407E-A947-70E740481C1C}">
                <a14:useLocalDpi xmlns:a14="http://schemas.microsoft.com/office/drawing/2010/main" val="0"/>
              </a:ext>
            </a:extLst>
          </a:blip>
          <a:srcRect r="6239"/>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52644" name="Rectangle 4"/>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2645"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22</a:t>
            </a:r>
          </a:p>
        </p:txBody>
      </p:sp>
      <p:sp>
        <p:nvSpPr>
          <p:cNvPr id="47109"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John 17:5</a:t>
            </a:r>
          </a:p>
        </p:txBody>
      </p:sp>
      <p:sp>
        <p:nvSpPr>
          <p:cNvPr id="4711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9"/>
              </a:gs>
            </a:gsLst>
            <a:lin ang="5400000" scaled="1"/>
          </a:gradFill>
          <a:ln w="9525">
            <a:round/>
            <a:headEnd/>
            <a:tailEnd/>
          </a:ln>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endParaRPr lang="en-US"/>
          </a:p>
        </p:txBody>
      </p:sp>
      <p:sp>
        <p:nvSpPr>
          <p:cNvPr id="752651" name="Text Box 11"/>
          <p:cNvSpPr txBox="1">
            <a:spLocks noChangeArrowheads="1"/>
          </p:cNvSpPr>
          <p:nvPr/>
        </p:nvSpPr>
        <p:spPr bwMode="auto">
          <a:xfrm>
            <a:off x="655638" y="180975"/>
            <a:ext cx="7870825" cy="5908675"/>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5400" b="1" dirty="0" smtClean="0">
                <a:effectLst>
                  <a:outerShdw blurRad="38100" dist="38100" dir="2700000" algn="tl">
                    <a:srgbClr val="000000"/>
                  </a:outerShdw>
                </a:effectLst>
              </a:rPr>
              <a:t>“</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ara</a:t>
            </a:r>
            <a:r>
              <a:rPr lang="en-US" sz="5400" b="1" dirty="0" smtClean="0">
                <a:effectLst>
                  <a:outerShdw blurRad="38100" dist="38100" dir="2700000" algn="tl">
                    <a:srgbClr val="000000"/>
                  </a:outerShdw>
                </a:effectLst>
              </a:rPr>
              <a:t> Ava, </a:t>
            </a:r>
            <a:r>
              <a:rPr lang="en-US" sz="5400" b="1" dirty="0" err="1" smtClean="0">
                <a:effectLst>
                  <a:outerShdw blurRad="38100" dist="38100" dir="2700000" algn="tl">
                    <a:srgbClr val="000000"/>
                  </a:outerShdw>
                </a:effectLst>
              </a:rPr>
              <a:t>apuk-apakv</a:t>
            </a:r>
            <a:r>
              <a:rPr lang="en-US" sz="5400" b="1" u="sng" dirty="0" err="1" smtClean="0">
                <a:effectLst>
                  <a:outerShdw blurRad="38100" dist="38100" dir="2700000" algn="tl">
                    <a:srgbClr val="000000"/>
                  </a:outerShdw>
                </a:effectLst>
              </a:rPr>
              <a:t>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maleiranglakha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ngasoda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tekmateida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leikasâ</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chieina</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nawui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mangali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ili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tekmatei</a:t>
            </a:r>
            <a:r>
              <a:rPr lang="en-US" sz="5400" b="1" dirty="0" smtClean="0">
                <a:effectLst>
                  <a:outerShdw blurRad="38100" dist="38100" dir="2700000" algn="tl">
                    <a:srgbClr val="000000"/>
                  </a:outerShdw>
                </a:effectLst>
              </a:rPr>
              <a:t> </a:t>
            </a:r>
            <a:r>
              <a:rPr lang="en-US" sz="5400" b="1" dirty="0" err="1" smtClean="0">
                <a:effectLst>
                  <a:outerShdw blurRad="38100" dist="38100" dir="2700000" algn="tl">
                    <a:srgbClr val="000000"/>
                  </a:outerShdw>
                </a:effectLst>
              </a:rPr>
              <a:t>ngasakmilu</a:t>
            </a:r>
            <a:r>
              <a:rPr lang="en-US" sz="5400" b="1" dirty="0" smtClean="0">
                <a:effectLst>
                  <a:outerShdw blurRad="38100" dist="38100" dir="2700000" algn="tl">
                    <a:srgbClr val="000000"/>
                  </a:outerShdw>
                </a:effectLst>
              </a:rPr>
              <a:t>.</a:t>
            </a:r>
            <a:r>
              <a:rPr lang="ja-JP" altLang="en-US" sz="5400" b="1" dirty="0" smtClean="0">
                <a:effectLst>
                  <a:outerShdw blurRad="38100" dist="38100" dir="2700000" algn="tl">
                    <a:srgbClr val="000000"/>
                  </a:outerShdw>
                </a:effectLst>
              </a:rPr>
              <a:t>”</a:t>
            </a:r>
            <a:endParaRPr lang="en-US" sz="5400" b="1" dirty="0">
              <a:effectLst>
                <a:outerShdw blurRad="38100" dist="38100" dir="2700000" algn="tl">
                  <a:srgbClr val="000000"/>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2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p:cNvSpPr>
            <a:spLocks noChangeArrowheads="1"/>
          </p:cNvSpPr>
          <p:nvPr/>
        </p:nvSpPr>
        <p:spPr bwMode="auto">
          <a:xfrm>
            <a:off x="1588" y="0"/>
            <a:ext cx="9142412" cy="6858000"/>
          </a:xfrm>
          <a:prstGeom prst="rect">
            <a:avLst/>
          </a:prstGeom>
          <a:solidFill>
            <a:srgbClr val="04040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49154" name="Group 1027"/>
          <p:cNvGrpSpPr>
            <a:grpSpLocks/>
          </p:cNvGrpSpPr>
          <p:nvPr/>
        </p:nvGrpSpPr>
        <p:grpSpPr bwMode="auto">
          <a:xfrm>
            <a:off x="3130550" y="993775"/>
            <a:ext cx="3065463" cy="4521200"/>
            <a:chOff x="1972" y="626"/>
            <a:chExt cx="1931" cy="2848"/>
          </a:xfrm>
        </p:grpSpPr>
        <p:sp>
          <p:nvSpPr>
            <p:cNvPr id="694276" name="Rectangle 102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49165" name="AutoShape 102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49166" name="Rectangle 103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49167" name="Rectangle 1031"/>
            <p:cNvSpPr>
              <a:spLocks noChangeArrowheads="1"/>
            </p:cNvSpPr>
            <p:nvPr/>
          </p:nvSpPr>
          <p:spPr bwMode="auto">
            <a:xfrm>
              <a:off x="2009" y="628"/>
              <a:ext cx="97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latin typeface="Times" charset="0"/>
                </a:rPr>
                <a:t>CREATION</a:t>
              </a:r>
              <a:endParaRPr lang="en-US" sz="2400" b="1">
                <a:solidFill>
                  <a:schemeClr val="accent2"/>
                </a:solidFill>
                <a:latin typeface="Times" charset="0"/>
              </a:endParaRPr>
            </a:p>
          </p:txBody>
        </p:sp>
        <p:sp>
          <p:nvSpPr>
            <p:cNvPr id="49168" name="Rectangle 1032"/>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69" name="Line 1033"/>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1034"/>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1035"/>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1036"/>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1037"/>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Line 1038"/>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1039"/>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1040"/>
            <p:cNvSpPr>
              <a:spLocks noChangeShapeType="1"/>
            </p:cNvSpPr>
            <p:nvPr/>
          </p:nvSpPr>
          <p:spPr bwMode="auto">
            <a:xfrm>
              <a:off x="1976" y="688"/>
              <a:ext cx="0" cy="278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1041"/>
            <p:cNvSpPr>
              <a:spLocks noChangeShapeType="1"/>
            </p:cNvSpPr>
            <p:nvPr/>
          </p:nvSpPr>
          <p:spPr bwMode="auto">
            <a:xfrm>
              <a:off x="3800" y="858"/>
              <a:ext cx="0" cy="25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1042"/>
            <p:cNvSpPr>
              <a:spLocks noChangeShapeType="1"/>
            </p:cNvSpPr>
            <p:nvPr/>
          </p:nvSpPr>
          <p:spPr bwMode="auto">
            <a:xfrm>
              <a:off x="2051" y="626"/>
              <a:ext cx="90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1043"/>
            <p:cNvSpPr>
              <a:spLocks noChangeShapeType="1"/>
            </p:cNvSpPr>
            <p:nvPr/>
          </p:nvSpPr>
          <p:spPr bwMode="auto">
            <a:xfrm>
              <a:off x="3034" y="869"/>
              <a:ext cx="74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1044"/>
            <p:cNvSpPr>
              <a:spLocks noChangeShapeType="1"/>
            </p:cNvSpPr>
            <p:nvPr/>
          </p:nvSpPr>
          <p:spPr bwMode="auto">
            <a:xfrm>
              <a:off x="3015" y="673"/>
              <a:ext cx="0" cy="19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49155" name="Picture 1045"/>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6" name="Text Box 1047"/>
          <p:cNvSpPr txBox="1">
            <a:spLocks noChangeArrowheads="1"/>
          </p:cNvSpPr>
          <p:nvPr/>
        </p:nvSpPr>
        <p:spPr bwMode="auto">
          <a:xfrm>
            <a:off x="1822450" y="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Job 38:4-18</a:t>
            </a:r>
          </a:p>
        </p:txBody>
      </p:sp>
      <p:sp>
        <p:nvSpPr>
          <p:cNvPr id="49157" name="Text Box 104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94310" name="Text Box 1062"/>
          <p:cNvSpPr txBox="1">
            <a:spLocks noChangeArrowheads="1"/>
          </p:cNvSpPr>
          <p:nvPr/>
        </p:nvSpPr>
        <p:spPr bwMode="auto">
          <a:xfrm>
            <a:off x="523875" y="811213"/>
            <a:ext cx="8207375" cy="4968875"/>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8000" b="1" dirty="0" smtClean="0">
                <a:solidFill>
                  <a:srgbClr val="16F00F"/>
                </a:solidFill>
                <a:effectLst>
                  <a:outerShdw blurRad="38100" dist="38100" dir="2700000" algn="tl">
                    <a:srgbClr val="000000"/>
                  </a:outerShdw>
                </a:effectLst>
              </a:rPr>
              <a:t>“</a:t>
            </a:r>
            <a:r>
              <a:rPr lang="en-US" sz="8000" b="1" dirty="0" smtClean="0">
                <a:solidFill>
                  <a:srgbClr val="16F00F"/>
                </a:solidFill>
                <a:effectLst>
                  <a:outerShdw blurRad="38100" dist="38100" dir="2700000" algn="tl">
                    <a:srgbClr val="000000"/>
                  </a:outerShdw>
                </a:effectLst>
              </a:rPr>
              <a:t>Ina </a:t>
            </a:r>
            <a:r>
              <a:rPr lang="en-US" sz="8000" b="1" dirty="0" err="1" smtClean="0">
                <a:solidFill>
                  <a:srgbClr val="16F00F"/>
                </a:solidFill>
                <a:effectLst>
                  <a:outerShdw blurRad="38100" dist="38100" dir="2700000" algn="tl">
                    <a:srgbClr val="000000"/>
                  </a:outerShdw>
                </a:effectLst>
              </a:rPr>
              <a:t>Okathui</a:t>
            </a:r>
            <a:r>
              <a:rPr lang="en-US" sz="8000" b="1" dirty="0" smtClean="0">
                <a:solidFill>
                  <a:srgbClr val="16F00F"/>
                </a:solidFill>
                <a:effectLst>
                  <a:outerShdw blurRad="38100" dist="38100" dir="2700000" algn="tl">
                    <a:srgbClr val="000000"/>
                  </a:outerShdw>
                </a:effectLst>
              </a:rPr>
              <a:t> </a:t>
            </a:r>
            <a:r>
              <a:rPr lang="en-US" sz="8000" b="1" dirty="0" err="1" smtClean="0">
                <a:solidFill>
                  <a:srgbClr val="16F00F"/>
                </a:solidFill>
                <a:effectLst>
                  <a:outerShdw blurRad="38100" dist="38100" dir="2700000" algn="tl">
                    <a:srgbClr val="000000"/>
                  </a:outerShdw>
                </a:effectLst>
              </a:rPr>
              <a:t>semkaphok</a:t>
            </a:r>
            <a:r>
              <a:rPr lang="en-US" sz="8000" b="1" dirty="0" smtClean="0">
                <a:solidFill>
                  <a:srgbClr val="16F00F"/>
                </a:solidFill>
                <a:effectLst>
                  <a:outerShdw blurRad="38100" dist="38100" dir="2700000" algn="tl">
                    <a:srgbClr val="000000"/>
                  </a:outerShdw>
                </a:effectLst>
              </a:rPr>
              <a:t> </a:t>
            </a:r>
            <a:r>
              <a:rPr lang="en-US" sz="8000" b="1" dirty="0" err="1" smtClean="0">
                <a:solidFill>
                  <a:srgbClr val="16F00F"/>
                </a:solidFill>
                <a:effectLst>
                  <a:outerShdw blurRad="38100" dist="38100" dir="2700000" algn="tl">
                    <a:srgbClr val="000000"/>
                  </a:outerShdw>
                </a:effectLst>
              </a:rPr>
              <a:t>chitharan</a:t>
            </a:r>
            <a:r>
              <a:rPr lang="en-US" sz="8000" b="1" dirty="0" smtClean="0">
                <a:solidFill>
                  <a:srgbClr val="16F00F"/>
                </a:solidFill>
                <a:effectLst>
                  <a:outerShdw blurRad="38100" dist="38100" dir="2700000" algn="tl">
                    <a:srgbClr val="000000"/>
                  </a:outerShdw>
                </a:effectLst>
              </a:rPr>
              <a:t> </a:t>
            </a:r>
            <a:r>
              <a:rPr lang="en-US" sz="8000" b="1" dirty="0" err="1" smtClean="0">
                <a:solidFill>
                  <a:srgbClr val="16F00F"/>
                </a:solidFill>
                <a:effectLst>
                  <a:outerShdw blurRad="38100" dist="38100" dir="2700000" algn="tl">
                    <a:srgbClr val="000000"/>
                  </a:outerShdw>
                </a:effectLst>
              </a:rPr>
              <a:t>na</a:t>
            </a:r>
            <a:r>
              <a:rPr lang="en-US" sz="8000" b="1" dirty="0" smtClean="0">
                <a:solidFill>
                  <a:srgbClr val="16F00F"/>
                </a:solidFill>
                <a:effectLst>
                  <a:outerShdw blurRad="38100" dist="38100" dir="2700000" algn="tl">
                    <a:srgbClr val="000000"/>
                  </a:outerShdw>
                </a:effectLst>
              </a:rPr>
              <a:t> kali </a:t>
            </a:r>
            <a:r>
              <a:rPr lang="en-US" sz="8000" b="1" dirty="0" err="1" smtClean="0">
                <a:solidFill>
                  <a:srgbClr val="16F00F"/>
                </a:solidFill>
                <a:effectLst>
                  <a:outerShdw blurRad="38100" dist="38100" dir="2700000" algn="tl">
                    <a:srgbClr val="000000"/>
                  </a:outerShdw>
                </a:effectLst>
              </a:rPr>
              <a:t>leisa</a:t>
            </a:r>
            <a:r>
              <a:rPr lang="en-US" sz="8000" b="1" dirty="0" smtClean="0">
                <a:solidFill>
                  <a:srgbClr val="16F00F"/>
                </a:solidFill>
                <a:effectLst>
                  <a:outerShdw blurRad="38100" dist="38100" dir="2700000" algn="tl">
                    <a:srgbClr val="000000"/>
                  </a:outerShdw>
                </a:effectLst>
              </a:rPr>
              <a:t>?</a:t>
            </a:r>
            <a:r>
              <a:rPr lang="ja-JP" altLang="en-US" sz="8000" b="1" dirty="0" smtClean="0">
                <a:solidFill>
                  <a:srgbClr val="16F00F"/>
                </a:solidFill>
                <a:effectLst>
                  <a:outerShdw blurRad="38100" dist="38100" dir="2700000" algn="tl">
                    <a:srgbClr val="000000"/>
                  </a:outerShdw>
                </a:effectLst>
              </a:rPr>
              <a:t>”</a:t>
            </a:r>
            <a:endParaRPr lang="en-US" sz="8000" b="1" dirty="0" smtClean="0">
              <a:solidFill>
                <a:srgbClr val="16F00F"/>
              </a:solidFill>
              <a:effectLst>
                <a:outerShdw blurRad="38100" dist="38100" dir="2700000" algn="tl">
                  <a:srgbClr val="000000"/>
                </a:outerShdw>
              </a:effectLst>
            </a:endParaRPr>
          </a:p>
        </p:txBody>
      </p:sp>
      <p:sp>
        <p:nvSpPr>
          <p:cNvPr id="694294" name="Text Box 1046"/>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49160" name="Text Box 105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694307" name="Rectangle 1059"/>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694308" name="Rectangle 1060"/>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23</a:t>
            </a:r>
          </a:p>
        </p:txBody>
      </p:sp>
      <p:sp>
        <p:nvSpPr>
          <p:cNvPr id="694326" name="Text Box 1078"/>
          <p:cNvSpPr txBox="1">
            <a:spLocks noChangeArrowheads="1"/>
          </p:cNvSpPr>
          <p:nvPr/>
        </p:nvSpPr>
        <p:spPr bwMode="auto">
          <a:xfrm>
            <a:off x="8636000" y="6450013"/>
            <a:ext cx="333375" cy="366712"/>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1800" b="1" smtClean="0">
                <a:solidFill>
                  <a:schemeClr val="tx1"/>
                </a:solidFill>
                <a:effectLst>
                  <a:outerShdw blurRad="38100" dist="38100" dir="2700000" algn="tl">
                    <a:srgbClr val="000000"/>
                  </a:outerShdw>
                </a:effectLst>
                <a:latin typeface="Comic Sans MS" charset="0"/>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379413" y="357188"/>
            <a:ext cx="8366125" cy="6110287"/>
            <a:chOff x="1" y="0"/>
            <a:chExt cx="5759" cy="4320"/>
          </a:xfrm>
        </p:grpSpPr>
        <p:sp>
          <p:nvSpPr>
            <p:cNvPr id="51247" name="Rectangle 3"/>
            <p:cNvSpPr>
              <a:spLocks noChangeArrowheads="1"/>
            </p:cNvSpPr>
            <p:nvPr/>
          </p:nvSpPr>
          <p:spPr bwMode="auto">
            <a:xfrm>
              <a:off x="1" y="0"/>
              <a:ext cx="5759" cy="4320"/>
            </a:xfrm>
            <a:prstGeom prst="rect">
              <a:avLst/>
            </a:prstGeom>
            <a:solidFill>
              <a:srgbClr val="04040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51248"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1251" name="AutoShape 6"/>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51252" name="Rectangle 7"/>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51253" name="Rectangle 8"/>
              <p:cNvSpPr>
                <a:spLocks noChangeArrowheads="1"/>
              </p:cNvSpPr>
              <p:nvPr/>
            </p:nvSpPr>
            <p:spPr bwMode="auto">
              <a:xfrm>
                <a:off x="2006" y="626"/>
                <a:ext cx="106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latin typeface="Times" charset="0"/>
                  </a:rPr>
                  <a:t>CREATION</a:t>
                </a:r>
                <a:endParaRPr lang="en-US" sz="2400" b="1">
                  <a:solidFill>
                    <a:schemeClr val="accent2"/>
                  </a:solidFill>
                  <a:latin typeface="Times" charset="0"/>
                </a:endParaRPr>
              </a:p>
            </p:txBody>
          </p:sp>
          <p:sp>
            <p:nvSpPr>
              <p:cNvPr id="51254" name="Rectangle 9"/>
              <p:cNvSpPr>
                <a:spLocks noChangeArrowheads="1"/>
              </p:cNvSpPr>
              <p:nvPr/>
            </p:nvSpPr>
            <p:spPr bwMode="auto">
              <a:xfrm>
                <a:off x="1990" y="1022"/>
                <a:ext cx="19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55" name="Line 10"/>
              <p:cNvSpPr>
                <a:spLocks noChangeShapeType="1"/>
              </p:cNvSpPr>
              <p:nvPr/>
            </p:nvSpPr>
            <p:spPr bwMode="auto">
              <a:xfrm>
                <a:off x="2106" y="2447"/>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11"/>
              <p:cNvSpPr>
                <a:spLocks noChangeShapeType="1"/>
              </p:cNvSpPr>
              <p:nvPr/>
            </p:nvSpPr>
            <p:spPr bwMode="auto">
              <a:xfrm>
                <a:off x="2127" y="273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7" name="Line 12"/>
              <p:cNvSpPr>
                <a:spLocks noChangeShapeType="1"/>
              </p:cNvSpPr>
              <p:nvPr/>
            </p:nvSpPr>
            <p:spPr bwMode="auto">
              <a:xfrm>
                <a:off x="2127" y="303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8" name="Line 13"/>
              <p:cNvSpPr>
                <a:spLocks noChangeShapeType="1"/>
              </p:cNvSpPr>
              <p:nvPr/>
            </p:nvSpPr>
            <p:spPr bwMode="auto">
              <a:xfrm>
                <a:off x="2106" y="2160"/>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9" name="Line 14"/>
              <p:cNvSpPr>
                <a:spLocks noChangeShapeType="1"/>
              </p:cNvSpPr>
              <p:nvPr/>
            </p:nvSpPr>
            <p:spPr bwMode="auto">
              <a:xfrm>
                <a:off x="2106" y="1871"/>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0" name="Line 15"/>
              <p:cNvSpPr>
                <a:spLocks noChangeShapeType="1"/>
              </p:cNvSpPr>
              <p:nvPr/>
            </p:nvSpPr>
            <p:spPr bwMode="auto">
              <a:xfrm>
                <a:off x="2095" y="1584"/>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1" name="Line 16"/>
              <p:cNvSpPr>
                <a:spLocks noChangeShapeType="1"/>
              </p:cNvSpPr>
              <p:nvPr/>
            </p:nvSpPr>
            <p:spPr bwMode="auto">
              <a:xfrm>
                <a:off x="2106" y="1275"/>
                <a:ext cx="1552"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2" name="Line 17"/>
              <p:cNvSpPr>
                <a:spLocks noChangeShapeType="1"/>
              </p:cNvSpPr>
              <p:nvPr/>
            </p:nvSpPr>
            <p:spPr bwMode="auto">
              <a:xfrm>
                <a:off x="1976" y="688"/>
                <a:ext cx="0" cy="278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3" name="Line 18"/>
              <p:cNvSpPr>
                <a:spLocks noChangeShapeType="1"/>
              </p:cNvSpPr>
              <p:nvPr/>
            </p:nvSpPr>
            <p:spPr bwMode="auto">
              <a:xfrm>
                <a:off x="3800" y="858"/>
                <a:ext cx="0" cy="25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4" name="Line 19"/>
              <p:cNvSpPr>
                <a:spLocks noChangeShapeType="1"/>
              </p:cNvSpPr>
              <p:nvPr/>
            </p:nvSpPr>
            <p:spPr bwMode="auto">
              <a:xfrm>
                <a:off x="2051" y="626"/>
                <a:ext cx="90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5" name="Line 20"/>
              <p:cNvSpPr>
                <a:spLocks noChangeShapeType="1"/>
              </p:cNvSpPr>
              <p:nvPr/>
            </p:nvSpPr>
            <p:spPr bwMode="auto">
              <a:xfrm>
                <a:off x="3034" y="869"/>
                <a:ext cx="74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6" name="Line 21"/>
              <p:cNvSpPr>
                <a:spLocks noChangeShapeType="1"/>
              </p:cNvSpPr>
              <p:nvPr/>
            </p:nvSpPr>
            <p:spPr bwMode="auto">
              <a:xfrm>
                <a:off x="3015" y="673"/>
                <a:ext cx="0" cy="19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51249" name="Picture 22"/>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a:ea typeface="+mn-ea"/>
              <a:cs typeface="+mn-cs"/>
            </a:endParaRPr>
          </a:p>
        </p:txBody>
      </p:sp>
      <p:sp>
        <p:nvSpPr>
          <p:cNvPr id="746521" name="Rectangle 25"/>
          <p:cNvSpPr>
            <a:spLocks noChangeArrowheads="1"/>
          </p:cNvSpPr>
          <p:nvPr/>
        </p:nvSpPr>
        <p:spPr bwMode="auto">
          <a:xfrm>
            <a:off x="3149600" y="1384300"/>
            <a:ext cx="2901950" cy="37084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1205" name="Rectangle 26"/>
          <p:cNvSpPr>
            <a:spLocks noChangeArrowheads="1"/>
          </p:cNvSpPr>
          <p:nvPr/>
        </p:nvSpPr>
        <p:spPr bwMode="auto">
          <a:xfrm>
            <a:off x="3109913" y="976313"/>
            <a:ext cx="1895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chemeClr val="accent2"/>
                </a:solidFill>
              </a:rPr>
              <a:t>OKATHUI KASEM</a:t>
            </a:r>
          </a:p>
        </p:txBody>
      </p:sp>
      <p:sp>
        <p:nvSpPr>
          <p:cNvPr id="51206" name="Rectangle 27"/>
          <p:cNvSpPr>
            <a:spLocks noChangeArrowheads="1"/>
          </p:cNvSpPr>
          <p:nvPr/>
        </p:nvSpPr>
        <p:spPr bwMode="auto">
          <a:xfrm>
            <a:off x="3108325" y="1614488"/>
            <a:ext cx="3424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7" name="Rectangle 28"/>
          <p:cNvSpPr>
            <a:spLocks noChangeArrowheads="1"/>
          </p:cNvSpPr>
          <p:nvPr/>
        </p:nvSpPr>
        <p:spPr bwMode="auto">
          <a:xfrm>
            <a:off x="3159125" y="1622425"/>
            <a:ext cx="303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8" name="Line 29"/>
          <p:cNvSpPr>
            <a:spLocks noChangeShapeType="1"/>
          </p:cNvSpPr>
          <p:nvPr/>
        </p:nvSpPr>
        <p:spPr bwMode="auto">
          <a:xfrm>
            <a:off x="3343275" y="3884613"/>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30"/>
          <p:cNvSpPr>
            <a:spLocks noChangeShapeType="1"/>
          </p:cNvSpPr>
          <p:nvPr/>
        </p:nvSpPr>
        <p:spPr bwMode="auto">
          <a:xfrm>
            <a:off x="3376613" y="4341813"/>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31"/>
          <p:cNvSpPr>
            <a:spLocks noChangeShapeType="1"/>
          </p:cNvSpPr>
          <p:nvPr/>
        </p:nvSpPr>
        <p:spPr bwMode="auto">
          <a:xfrm>
            <a:off x="3376613" y="4810125"/>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32"/>
          <p:cNvSpPr>
            <a:spLocks noChangeShapeType="1"/>
          </p:cNvSpPr>
          <p:nvPr/>
        </p:nvSpPr>
        <p:spPr bwMode="auto">
          <a:xfrm>
            <a:off x="3343275" y="3429000"/>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33"/>
          <p:cNvSpPr>
            <a:spLocks noChangeShapeType="1"/>
          </p:cNvSpPr>
          <p:nvPr/>
        </p:nvSpPr>
        <p:spPr bwMode="auto">
          <a:xfrm>
            <a:off x="3343275" y="2970213"/>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Line 34"/>
          <p:cNvSpPr>
            <a:spLocks noChangeShapeType="1"/>
          </p:cNvSpPr>
          <p:nvPr/>
        </p:nvSpPr>
        <p:spPr bwMode="auto">
          <a:xfrm>
            <a:off x="3325813" y="2514600"/>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35"/>
          <p:cNvSpPr>
            <a:spLocks noChangeShapeType="1"/>
          </p:cNvSpPr>
          <p:nvPr/>
        </p:nvSpPr>
        <p:spPr bwMode="auto">
          <a:xfrm>
            <a:off x="3343275" y="2019300"/>
            <a:ext cx="24638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6532" name="Rectangle 36"/>
          <p:cNvSpPr>
            <a:spLocks noChangeArrowheads="1"/>
          </p:cNvSpPr>
          <p:nvPr/>
        </p:nvSpPr>
        <p:spPr bwMode="auto">
          <a:xfrm>
            <a:off x="3328988" y="4359275"/>
            <a:ext cx="2393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TOLAN SHIM</a:t>
            </a:r>
          </a:p>
        </p:txBody>
      </p:sp>
      <p:sp>
        <p:nvSpPr>
          <p:cNvPr id="746533" name="Text Box 37"/>
          <p:cNvSpPr txBox="1">
            <a:spLocks noChangeArrowheads="1"/>
          </p:cNvSpPr>
          <p:nvPr/>
        </p:nvSpPr>
        <p:spPr bwMode="auto">
          <a:xfrm>
            <a:off x="6100763" y="4400550"/>
            <a:ext cx="2921000"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(Pgm #2: Babel)</a:t>
            </a:r>
          </a:p>
        </p:txBody>
      </p:sp>
      <p:sp>
        <p:nvSpPr>
          <p:cNvPr id="746534" name="Rectangle 38"/>
          <p:cNvSpPr>
            <a:spLocks noChangeArrowheads="1"/>
          </p:cNvSpPr>
          <p:nvPr/>
        </p:nvSpPr>
        <p:spPr bwMode="auto">
          <a:xfrm>
            <a:off x="3241675" y="2979738"/>
            <a:ext cx="27130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SHIMKHUR</a:t>
            </a:r>
          </a:p>
        </p:txBody>
      </p:sp>
      <p:sp>
        <p:nvSpPr>
          <p:cNvPr id="746535" name="Text Box 39"/>
          <p:cNvSpPr txBox="1">
            <a:spLocks noChangeArrowheads="1"/>
          </p:cNvSpPr>
          <p:nvPr/>
        </p:nvSpPr>
        <p:spPr bwMode="auto">
          <a:xfrm>
            <a:off x="6113463" y="3001963"/>
            <a:ext cx="226218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(Khanganang)</a:t>
            </a:r>
          </a:p>
        </p:txBody>
      </p:sp>
      <p:sp>
        <p:nvSpPr>
          <p:cNvPr id="746536" name="Rectangle 40"/>
          <p:cNvSpPr>
            <a:spLocks noChangeArrowheads="1"/>
          </p:cNvSpPr>
          <p:nvPr/>
        </p:nvSpPr>
        <p:spPr bwMode="auto">
          <a:xfrm>
            <a:off x="3101975" y="2530475"/>
            <a:ext cx="29289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PAO KAPHA</a:t>
            </a:r>
          </a:p>
        </p:txBody>
      </p:sp>
      <p:sp>
        <p:nvSpPr>
          <p:cNvPr id="746537" name="Text Box 41"/>
          <p:cNvSpPr txBox="1">
            <a:spLocks noChangeArrowheads="1"/>
          </p:cNvSpPr>
          <p:nvPr/>
        </p:nvSpPr>
        <p:spPr bwMode="auto">
          <a:xfrm>
            <a:off x="6107113" y="2540000"/>
            <a:ext cx="252253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(Ngatangkhami)</a:t>
            </a:r>
          </a:p>
        </p:txBody>
      </p:sp>
      <p:sp>
        <p:nvSpPr>
          <p:cNvPr id="746538" name="Rectangle 42"/>
          <p:cNvSpPr>
            <a:spLocks noChangeArrowheads="1"/>
          </p:cNvSpPr>
          <p:nvPr/>
        </p:nvSpPr>
        <p:spPr bwMode="auto">
          <a:xfrm>
            <a:off x="3598863" y="2071688"/>
            <a:ext cx="196056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MOREI</a:t>
            </a:r>
          </a:p>
        </p:txBody>
      </p:sp>
      <p:sp>
        <p:nvSpPr>
          <p:cNvPr id="746540" name="Rectangle 44"/>
          <p:cNvSpPr>
            <a:spLocks noChangeArrowheads="1"/>
          </p:cNvSpPr>
          <p:nvPr/>
        </p:nvSpPr>
        <p:spPr bwMode="auto">
          <a:xfrm>
            <a:off x="3095625" y="1609725"/>
            <a:ext cx="3035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700" b="1">
                <a:solidFill>
                  <a:schemeClr val="accent2"/>
                </a:solidFill>
              </a:rPr>
              <a:t>1st MAYARNAO &amp; SH</a:t>
            </a:r>
            <a:r>
              <a:rPr lang="en-US" sz="1700" b="1" u="sng">
                <a:solidFill>
                  <a:schemeClr val="accent2"/>
                </a:solidFill>
              </a:rPr>
              <a:t>A</a:t>
            </a:r>
            <a:r>
              <a:rPr lang="en-US" sz="1700" b="1">
                <a:solidFill>
                  <a:schemeClr val="accent2"/>
                </a:solidFill>
              </a:rPr>
              <a:t>NAO</a:t>
            </a:r>
          </a:p>
        </p:txBody>
      </p:sp>
      <p:sp>
        <p:nvSpPr>
          <p:cNvPr id="746541" name="Text Box 45"/>
          <p:cNvSpPr txBox="1">
            <a:spLocks noChangeArrowheads="1"/>
          </p:cNvSpPr>
          <p:nvPr/>
        </p:nvSpPr>
        <p:spPr bwMode="auto">
          <a:xfrm>
            <a:off x="6102350" y="1625600"/>
            <a:ext cx="2290763"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(Tazak kahai)</a:t>
            </a:r>
          </a:p>
        </p:txBody>
      </p:sp>
      <p:sp>
        <p:nvSpPr>
          <p:cNvPr id="746542" name="Rectangle 46"/>
          <p:cNvSpPr>
            <a:spLocks noChangeArrowheads="1"/>
          </p:cNvSpPr>
          <p:nvPr/>
        </p:nvSpPr>
        <p:spPr bwMode="auto">
          <a:xfrm>
            <a:off x="3205163" y="3444875"/>
            <a:ext cx="2752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b="1">
                <a:solidFill>
                  <a:schemeClr val="accent2"/>
                </a:solidFill>
              </a:rPr>
              <a:t>1st SAKATHAT</a:t>
            </a:r>
          </a:p>
        </p:txBody>
      </p:sp>
      <p:sp>
        <p:nvSpPr>
          <p:cNvPr id="746543" name="Text Box 47"/>
          <p:cNvSpPr txBox="1">
            <a:spLocks noChangeArrowheads="1"/>
          </p:cNvSpPr>
          <p:nvPr/>
        </p:nvSpPr>
        <p:spPr bwMode="auto">
          <a:xfrm>
            <a:off x="6107113" y="3454400"/>
            <a:ext cx="2832100" cy="32067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1500" b="1">
                <a:solidFill>
                  <a:schemeClr val="tx1"/>
                </a:solidFill>
                <a:ea typeface="+mn-ea"/>
                <a:cs typeface="+mn-cs"/>
              </a:rPr>
              <a:t>(Zakshimeithui kachi morei)</a:t>
            </a:r>
          </a:p>
        </p:txBody>
      </p:sp>
      <p:sp>
        <p:nvSpPr>
          <p:cNvPr id="746544" name="Text Box 48"/>
          <p:cNvSpPr txBox="1">
            <a:spLocks noChangeArrowheads="1"/>
          </p:cNvSpPr>
          <p:nvPr/>
        </p:nvSpPr>
        <p:spPr bwMode="auto">
          <a:xfrm>
            <a:off x="6110288" y="3943350"/>
            <a:ext cx="2519362"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(Pgm #1: Noah)</a:t>
            </a:r>
          </a:p>
        </p:txBody>
      </p:sp>
      <p:sp>
        <p:nvSpPr>
          <p:cNvPr id="746545" name="Rectangle 49"/>
          <p:cNvSpPr>
            <a:spLocks noChangeArrowheads="1"/>
          </p:cNvSpPr>
          <p:nvPr/>
        </p:nvSpPr>
        <p:spPr bwMode="auto">
          <a:xfrm>
            <a:off x="3067050" y="3917950"/>
            <a:ext cx="30845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400" b="1">
                <a:solidFill>
                  <a:schemeClr val="accent2"/>
                </a:solidFill>
              </a:rPr>
              <a:t>TARA KAPHONG/CHANGI-MAHUT</a:t>
            </a:r>
          </a:p>
        </p:txBody>
      </p:sp>
      <p:sp>
        <p:nvSpPr>
          <p:cNvPr id="746548" name="Rectangle 52"/>
          <p:cNvSpPr>
            <a:spLocks noChangeArrowheads="1"/>
          </p:cNvSpPr>
          <p:nvPr/>
        </p:nvSpPr>
        <p:spPr bwMode="auto">
          <a:xfrm>
            <a:off x="8091488" y="6527800"/>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24</a:t>
            </a:r>
          </a:p>
        </p:txBody>
      </p:sp>
      <p:sp>
        <p:nvSpPr>
          <p:cNvPr id="51229"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230" name="Group 55"/>
          <p:cNvGrpSpPr>
            <a:grpSpLocks/>
          </p:cNvGrpSpPr>
          <p:nvPr/>
        </p:nvGrpSpPr>
        <p:grpSpPr bwMode="auto">
          <a:xfrm>
            <a:off x="50800" y="2305050"/>
            <a:ext cx="2268538" cy="1028700"/>
            <a:chOff x="32" y="1452"/>
            <a:chExt cx="1429" cy="648"/>
          </a:xfrm>
        </p:grpSpPr>
        <p:sp>
          <p:nvSpPr>
            <p:cNvPr id="51240"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46553" name="Rectangle 57"/>
            <p:cNvSpPr>
              <a:spLocks noChangeArrowheads="1"/>
            </p:cNvSpPr>
            <p:nvPr/>
          </p:nvSpPr>
          <p:spPr bwMode="auto">
            <a:xfrm>
              <a:off x="176" y="1486"/>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a:solidFill>
                  <a:srgbClr val="FFA27C"/>
                </a:solidFill>
                <a:effectLst>
                  <a:outerShdw blurRad="38100" dist="38100" dir="2700000" algn="tl">
                    <a:srgbClr val="000000"/>
                  </a:outerShdw>
                </a:effectLst>
                <a:latin typeface="Times" charset="0"/>
              </a:endParaRPr>
            </a:p>
          </p:txBody>
        </p:sp>
        <p:sp>
          <p:nvSpPr>
            <p:cNvPr id="51242"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1243"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1244"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endParaRPr lang="en-US"/>
            </a:p>
          </p:txBody>
        </p:sp>
        <p:sp>
          <p:nvSpPr>
            <p:cNvPr id="746557" name="Rectangle 61"/>
            <p:cNvSpPr>
              <a:spLocks noChangeArrowheads="1"/>
            </p:cNvSpPr>
            <p:nvPr/>
          </p:nvSpPr>
          <p:spPr bwMode="auto">
            <a:xfrm>
              <a:off x="32" y="1463"/>
              <a:ext cx="824" cy="134"/>
            </a:xfrm>
            <a:prstGeom prst="rect">
              <a:avLst/>
            </a:prstGeom>
            <a:noFill/>
            <a:ln w="9525">
              <a:noFill/>
              <a:miter lim="800000"/>
              <a:headEnd/>
              <a:tailEnd/>
            </a:ln>
          </p:spPr>
          <p:txBody>
            <a:bodyPr wrap="none" lIns="0" tIns="0" rIns="0" bIns="0">
              <a:spAutoFit/>
            </a:bodyPr>
            <a:lstStyle/>
            <a:p>
              <a:pPr>
                <a:defRPr/>
              </a:pPr>
              <a:r>
                <a:rPr lang="en-US" sz="1400" b="1">
                  <a:solidFill>
                    <a:srgbClr val="790015"/>
                  </a:solidFill>
                  <a:latin typeface="Helvetica" charset="0"/>
                </a:rPr>
                <a:t> </a:t>
              </a:r>
              <a:r>
                <a:rPr lang="en-US" sz="1100" b="1">
                  <a:solidFill>
                    <a:srgbClr val="790015"/>
                  </a:solidFill>
                  <a:latin typeface="Helvetica" charset="0"/>
                </a:rPr>
                <a:t>  OKATHUI KASEM</a:t>
              </a:r>
              <a:endParaRPr lang="en-US" sz="1100" b="1">
                <a:solidFill>
                  <a:srgbClr val="FFA27C"/>
                </a:solidFill>
                <a:effectLst>
                  <a:outerShdw blurRad="38100" dist="38100" dir="2700000" algn="tl">
                    <a:srgbClr val="000000"/>
                  </a:outerShdw>
                </a:effectLst>
                <a:latin typeface="Helvetica" charset="0"/>
              </a:endParaRPr>
            </a:p>
          </p:txBody>
        </p:sp>
        <p:sp>
          <p:nvSpPr>
            <p:cNvPr id="51246" name="Line 62"/>
            <p:cNvSpPr>
              <a:spLocks noChangeShapeType="1"/>
            </p:cNvSpPr>
            <p:nvPr/>
          </p:nvSpPr>
          <p:spPr bwMode="auto">
            <a:xfrm>
              <a:off x="893" y="163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6559" name="Rectangle 63"/>
          <p:cNvSpPr>
            <a:spLocks noChangeArrowheads="1"/>
          </p:cNvSpPr>
          <p:nvPr/>
        </p:nvSpPr>
        <p:spPr bwMode="auto">
          <a:xfrm>
            <a:off x="4770438" y="1017588"/>
            <a:ext cx="4932362" cy="333375"/>
          </a:xfrm>
          <a:prstGeom prst="rect">
            <a:avLst/>
          </a:prstGeom>
          <a:noFill/>
          <a:ln w="12700">
            <a:noFill/>
            <a:miter lim="800000"/>
            <a:headEnd/>
            <a:tailEnd/>
          </a:ln>
          <a:effectLst>
            <a:outerShdw blurRad="63500" dist="57501" dir="1676261" algn="ctr" rotWithShape="0">
              <a:schemeClr val="bg2">
                <a:alpha val="74998"/>
              </a:schemeClr>
            </a:outerShdw>
          </a:effectLst>
        </p:spPr>
        <p:txBody>
          <a:bodyPr lIns="90487" tIns="44450" rIns="90487" bIns="44450">
            <a:spAutoFit/>
          </a:bodyPr>
          <a:lstStyle/>
          <a:p>
            <a:pPr algn="l">
              <a:spcBef>
                <a:spcPct val="50000"/>
              </a:spcBef>
              <a:defRPr/>
            </a:pPr>
            <a:r>
              <a:rPr lang="en-US" sz="1600" b="1">
                <a:solidFill>
                  <a:schemeClr val="tx1"/>
                </a:solidFill>
                <a:ea typeface="+mn-ea"/>
                <a:cs typeface="+mn-cs"/>
              </a:rPr>
              <a:t>Atam katonga hi Abrahamwui mamanglina</a:t>
            </a:r>
          </a:p>
        </p:txBody>
      </p:sp>
      <p:sp>
        <p:nvSpPr>
          <p:cNvPr id="746539" name="Text Box 43"/>
          <p:cNvSpPr txBox="1">
            <a:spLocks noChangeArrowheads="1"/>
          </p:cNvSpPr>
          <p:nvPr/>
        </p:nvSpPr>
        <p:spPr bwMode="auto">
          <a:xfrm>
            <a:off x="5973763" y="2070100"/>
            <a:ext cx="3170237" cy="4572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2400" b="1">
                <a:solidFill>
                  <a:schemeClr val="tx1"/>
                </a:solidFill>
                <a:ea typeface="+mn-ea"/>
                <a:cs typeface="+mn-cs"/>
              </a:rPr>
              <a:t>(Vareli ngakaikashi)</a:t>
            </a:r>
          </a:p>
        </p:txBody>
      </p:sp>
      <p:grpSp>
        <p:nvGrpSpPr>
          <p:cNvPr id="5" name="Group 64"/>
          <p:cNvGrpSpPr>
            <a:grpSpLocks/>
          </p:cNvGrpSpPr>
          <p:nvPr/>
        </p:nvGrpSpPr>
        <p:grpSpPr bwMode="auto">
          <a:xfrm>
            <a:off x="6111875" y="33338"/>
            <a:ext cx="3032125" cy="6300787"/>
            <a:chOff x="3499" y="330"/>
            <a:chExt cx="1910" cy="3969"/>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a:ea typeface="+mn-ea"/>
                <a:cs typeface="+mn-cs"/>
              </a:endParaRPr>
            </a:p>
          </p:txBody>
        </p:sp>
        <p:sp>
          <p:nvSpPr>
            <p:cNvPr id="746562" name="Text Box 66"/>
            <p:cNvSpPr txBox="1">
              <a:spLocks noChangeArrowheads="1"/>
            </p:cNvSpPr>
            <p:nvPr/>
          </p:nvSpPr>
          <p:spPr bwMode="auto">
            <a:xfrm>
              <a:off x="3577" y="401"/>
              <a:ext cx="1728" cy="3898"/>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endParaRPr lang="en-US" sz="2000" b="1" smtClean="0">
                <a:solidFill>
                  <a:srgbClr val="FFFF00"/>
                </a:solidFill>
                <a:effectLst>
                  <a:outerShdw blurRad="38100" dist="38100" dir="2700000" algn="tl">
                    <a:srgbClr val="000000"/>
                  </a:outerShdw>
                </a:effectLst>
                <a:latin typeface="Comic Sans MS" charset="0"/>
              </a:endParaRPr>
            </a:p>
            <a:p>
              <a:pPr>
                <a:spcBef>
                  <a:spcPct val="50000"/>
                </a:spcBef>
                <a:defRPr/>
              </a:pPr>
              <a:r>
                <a:rPr lang="en-US" sz="2000" b="1" smtClean="0">
                  <a:solidFill>
                    <a:srgbClr val="FFFF00"/>
                  </a:solidFill>
                  <a:effectLst>
                    <a:outerShdw blurRad="38100" dist="38100" dir="2700000" algn="tl">
                      <a:srgbClr val="000000"/>
                    </a:outerShdw>
                  </a:effectLst>
                  <a:latin typeface="Comic Sans MS" charset="0"/>
                </a:rPr>
                <a:t>Hao 3:15:…</a:t>
              </a:r>
              <a:r>
                <a:rPr lang="ja-JP" altLang="en-US" sz="2000" b="1" smtClean="0">
                  <a:solidFill>
                    <a:srgbClr val="FFFF00"/>
                  </a:solidFill>
                  <a:effectLst>
                    <a:outerShdw blurRad="38100" dist="38100" dir="2700000" algn="tl">
                      <a:srgbClr val="000000"/>
                    </a:outerShdw>
                  </a:effectLst>
                  <a:latin typeface="Comic Sans MS" charset="0"/>
                </a:rPr>
                <a:t>”</a:t>
              </a:r>
              <a:r>
                <a:rPr lang="en-US" sz="2000" b="1" smtClean="0">
                  <a:solidFill>
                    <a:srgbClr val="FFFF00"/>
                  </a:solidFill>
                  <a:effectLst>
                    <a:outerShdw blurRad="38100" dist="38100" dir="2700000" algn="tl">
                      <a:srgbClr val="000000"/>
                    </a:outerShdw>
                  </a:effectLst>
                  <a:latin typeface="Comic Sans MS" charset="0"/>
                </a:rPr>
                <a:t>ana nakui naikhaira kala nana awui pheimajali makeira.</a:t>
              </a:r>
              <a:r>
                <a:rPr lang="ja-JP" altLang="en-US" sz="2000" b="1" smtClean="0">
                  <a:solidFill>
                    <a:srgbClr val="FFFF00"/>
                  </a:solidFill>
                  <a:effectLst>
                    <a:outerShdw blurRad="38100" dist="38100" dir="2700000" algn="tl">
                      <a:srgbClr val="000000"/>
                    </a:outerShdw>
                  </a:effectLst>
                  <a:latin typeface="Comic Sans MS" charset="0"/>
                </a:rPr>
                <a:t>”</a:t>
              </a:r>
              <a:endParaRPr lang="en-US" sz="2000" b="1" smtClean="0">
                <a:solidFill>
                  <a:srgbClr val="FFFF00"/>
                </a:solidFill>
                <a:effectLst>
                  <a:outerShdw blurRad="38100" dist="38100" dir="2700000" algn="tl">
                    <a:srgbClr val="000000"/>
                  </a:outerShdw>
                </a:effectLst>
                <a:latin typeface="Comic Sans MS" charset="0"/>
              </a:endParaRPr>
            </a:p>
            <a:p>
              <a:pPr>
                <a:spcBef>
                  <a:spcPct val="50000"/>
                </a:spcBef>
                <a:defRPr/>
              </a:pPr>
              <a:r>
                <a:rPr lang="en-US" sz="2000" b="1" smtClean="0">
                  <a:solidFill>
                    <a:srgbClr val="FFFF00"/>
                  </a:solidFill>
                  <a:effectLst>
                    <a:outerShdw blurRad="38100" dist="38100" dir="2700000" algn="tl">
                      <a:srgbClr val="000000"/>
                    </a:outerShdw>
                  </a:effectLst>
                  <a:latin typeface="Comic Sans MS" charset="0"/>
                </a:rPr>
                <a:t>NIVli hithada ngarumsanga: </a:t>
              </a:r>
              <a:r>
                <a:rPr lang="ja-JP" altLang="en-US" sz="2000" b="1" smtClean="0">
                  <a:solidFill>
                    <a:srgbClr val="FFFF00"/>
                  </a:solidFill>
                  <a:effectLst>
                    <a:outerShdw blurRad="38100" dist="38100" dir="2700000" algn="tl">
                      <a:srgbClr val="000000"/>
                    </a:outerShdw>
                  </a:effectLst>
                  <a:latin typeface="Comic Sans MS" charset="0"/>
                </a:rPr>
                <a:t>“</a:t>
              </a:r>
              <a:r>
                <a:rPr lang="en-US" sz="2000" b="1" smtClean="0">
                  <a:solidFill>
                    <a:srgbClr val="FFFF00"/>
                  </a:solidFill>
                  <a:effectLst>
                    <a:outerShdw blurRad="38100" dist="38100" dir="2700000" algn="tl">
                      <a:srgbClr val="000000"/>
                    </a:outerShdw>
                  </a:effectLst>
                  <a:latin typeface="Comic Sans MS" charset="0"/>
                </a:rPr>
                <a:t>Shanaowui thara akhana phar</a:t>
              </a:r>
              <a:r>
                <a:rPr lang="en-US" sz="2000" b="1" u="sng" smtClean="0">
                  <a:solidFill>
                    <a:srgbClr val="FFFF00"/>
                  </a:solidFill>
                  <a:effectLst>
                    <a:outerShdw blurRad="38100" dist="38100" dir="2700000" algn="tl">
                      <a:srgbClr val="000000"/>
                    </a:outerShdw>
                  </a:effectLst>
                  <a:latin typeface="Comic Sans MS" charset="0"/>
                </a:rPr>
                <a:t>a</a:t>
              </a:r>
              <a:r>
                <a:rPr lang="en-US" sz="2000" b="1" smtClean="0">
                  <a:solidFill>
                    <a:srgbClr val="FFFF00"/>
                  </a:solidFill>
                  <a:effectLst>
                    <a:outerShdw blurRad="38100" dist="38100" dir="2700000" algn="tl">
                      <a:srgbClr val="000000"/>
                    </a:outerShdw>
                  </a:effectLst>
                  <a:latin typeface="Comic Sans MS" charset="0"/>
                </a:rPr>
                <a:t>wui akui naikhaimi haowa; Ngashit kahai hi Christana Satanli khayuili ungshunga – shitkasanga katongana hiwui khayui hi mazap kakhui samphangra (Rom 16:20).</a:t>
              </a:r>
            </a:p>
          </p:txBody>
        </p:sp>
      </p:grpSp>
      <p:sp>
        <p:nvSpPr>
          <p:cNvPr id="746565" name="Rectangle 69"/>
          <p:cNvSpPr>
            <a:spLocks noChangeArrowheads="1"/>
          </p:cNvSpPr>
          <p:nvPr/>
        </p:nvSpPr>
        <p:spPr bwMode="auto">
          <a:xfrm>
            <a:off x="444500" y="417513"/>
            <a:ext cx="2439988"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chemeClr val="tx1"/>
                </a:solidFill>
                <a:latin typeface="Helvetica" charset="0"/>
                <a:ea typeface="+mn-ea"/>
                <a:cs typeface="+mn-cs"/>
              </a:rPr>
              <a:t>Hao. 1-11</a:t>
            </a:r>
          </a:p>
        </p:txBody>
      </p:sp>
      <p:sp>
        <p:nvSpPr>
          <p:cNvPr id="746566" name="Rectangle 70"/>
          <p:cNvSpPr>
            <a:spLocks noChangeArrowheads="1"/>
          </p:cNvSpPr>
          <p:nvPr/>
        </p:nvSpPr>
        <p:spPr bwMode="auto">
          <a:xfrm>
            <a:off x="63500" y="2671763"/>
            <a:ext cx="2451100" cy="638175"/>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lgn="l">
              <a:defRPr/>
            </a:pPr>
            <a:r>
              <a:rPr lang="en-US" sz="3200" b="1" i="1">
                <a:solidFill>
                  <a:srgbClr val="60CA8E"/>
                </a:solidFill>
                <a:latin typeface="Helvetica" charset="0"/>
                <a:ea typeface="+mn-ea"/>
                <a:cs typeface="+mn-cs"/>
              </a:rPr>
              <a:t>OTSHOT 7 </a:t>
            </a:r>
            <a:r>
              <a:rPr lang="en-US" sz="3600" b="1" i="1">
                <a:solidFill>
                  <a:srgbClr val="60CA8E"/>
                </a:solidFill>
                <a:latin typeface="Helvetica" charset="0"/>
                <a:ea typeface="+mn-ea"/>
                <a:cs typeface="+mn-cs"/>
              </a:rPr>
              <a:t> </a:t>
            </a:r>
          </a:p>
        </p:txBody>
      </p:sp>
      <p:sp>
        <p:nvSpPr>
          <p:cNvPr id="51236" name="Text Box 51"/>
          <p:cNvSpPr txBox="1">
            <a:spLocks noChangeArrowheads="1"/>
          </p:cNvSpPr>
          <p:nvPr/>
        </p:nvSpPr>
        <p:spPr bwMode="auto">
          <a:xfrm>
            <a:off x="8612188" y="642937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latin typeface="Comic Sans MS" charset="0"/>
              </a:rPr>
              <a:t>10</a:t>
            </a:r>
          </a:p>
        </p:txBody>
      </p:sp>
      <p:sp>
        <p:nvSpPr>
          <p:cNvPr id="51237" name="Text Box 72"/>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pg.42-45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2000" fill="hold"/>
                                        <p:tgtEl>
                                          <p:spTgt spid="5"/>
                                        </p:tgtEl>
                                        <p:attrNameLst>
                                          <p:attrName>ppt_x</p:attrName>
                                        </p:attrNameLst>
                                      </p:cBhvr>
                                      <p:tavLst>
                                        <p:tav tm="0">
                                          <p:val>
                                            <p:strVal val="#ppt_x"/>
                                          </p:val>
                                        </p:tav>
                                        <p:tav tm="100000">
                                          <p:val>
                                            <p:strVal val="#ppt_x"/>
                                          </p:val>
                                        </p:tav>
                                      </p:tavLst>
                                    </p:anim>
                                    <p:anim calcmode="lin" valueType="num">
                                      <p:cBhvr additive="base">
                                        <p:cTn id="8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5"/>
                                        </p:tgtEl>
                                        <p:attrNameLst>
                                          <p:attrName>ppt_x</p:attrName>
                                        </p:attrNameLst>
                                      </p:cBhvr>
                                      <p:tavLst>
                                        <p:tav tm="0">
                                          <p:val>
                                            <p:strVal val="ppt_x"/>
                                          </p:val>
                                        </p:tav>
                                        <p:tav tm="100000">
                                          <p:val>
                                            <p:strVal val="1+ppt_w/2"/>
                                          </p:val>
                                        </p:tav>
                                      </p:tavLst>
                                    </p:anim>
                                    <p:anim calcmode="lin" valueType="num">
                                      <p:cBhvr additive="base">
                                        <p:cTn id="86" dur="1000"/>
                                        <p:tgtEl>
                                          <p:spTgt spid="5"/>
                                        </p:tgtEl>
                                        <p:attrNameLst>
                                          <p:attrName>ppt_y</p:attrName>
                                        </p:attrNameLst>
                                      </p:cBhvr>
                                      <p:tavLst>
                                        <p:tav tm="0">
                                          <p:val>
                                            <p:strVal val="ppt_y"/>
                                          </p:val>
                                        </p:tav>
                                        <p:tav tm="100000">
                                          <p:val>
                                            <p:strVal val="ppt_y"/>
                                          </p:val>
                                        </p:tav>
                                      </p:tavLst>
                                    </p:anim>
                                    <p:set>
                                      <p:cBhvr>
                                        <p:cTn id="87" dur="1" fill="hold">
                                          <p:stCondLst>
                                            <p:cond delay="999"/>
                                          </p:stCondLst>
                                        </p:cTn>
                                        <p:tgtEl>
                                          <p:spTgt spid="5"/>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39" grpId="0" autoUpdateAnimBg="0"/>
      <p:bldP spid="746565" grpId="0" autoUpdateAnimBg="0"/>
      <p:bldP spid="7465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a:lum bright="-66000" contrast="-12000"/>
            <a:extLst>
              <a:ext uri="{28A0092B-C50C-407E-A947-70E740481C1C}">
                <a14:useLocalDpi xmlns:a14="http://schemas.microsoft.com/office/drawing/2010/main" val="0"/>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53250"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53251"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775183" name="Rectangle 15"/>
          <p:cNvSpPr>
            <a:spLocks noChangeArrowheads="1"/>
          </p:cNvSpPr>
          <p:nvPr/>
        </p:nvSpPr>
        <p:spPr bwMode="auto">
          <a:xfrm>
            <a:off x="0" y="0"/>
            <a:ext cx="9144000" cy="6858000"/>
          </a:xfrm>
          <a:prstGeom prst="rect">
            <a:avLst/>
          </a:prstGeom>
          <a:solidFill>
            <a:srgbClr val="04040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75184" name="Text Box 16"/>
          <p:cNvSpPr txBox="1">
            <a:spLocks noChangeArrowheads="1"/>
          </p:cNvSpPr>
          <p:nvPr/>
        </p:nvSpPr>
        <p:spPr bwMode="auto">
          <a:xfrm>
            <a:off x="693738" y="584200"/>
            <a:ext cx="7831137" cy="572452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3200" b="1" dirty="0">
                <a:solidFill>
                  <a:srgbClr val="FFFF00"/>
                </a:solidFill>
                <a:latin typeface="Comic Sans MS" charset="0"/>
                <a:ea typeface="+mn-ea"/>
                <a:cs typeface="+mn-cs"/>
              </a:rPr>
              <a:t>Kash</a:t>
            </a:r>
            <a:r>
              <a:rPr lang="en-US" sz="3200" b="1" u="sng" dirty="0">
                <a:solidFill>
                  <a:srgbClr val="FFFF00"/>
                </a:solidFill>
                <a:latin typeface="Comic Sans MS" charset="0"/>
                <a:ea typeface="+mn-ea"/>
                <a:cs typeface="+mn-cs"/>
              </a:rPr>
              <a:t>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eina</a:t>
            </a:r>
            <a:r>
              <a:rPr lang="en-US" sz="3200" b="1" dirty="0">
                <a:solidFill>
                  <a:srgbClr val="FFFF00"/>
                </a:solidFill>
                <a:latin typeface="Comic Sans MS" charset="0"/>
                <a:ea typeface="+mn-ea"/>
                <a:cs typeface="+mn-cs"/>
              </a:rPr>
              <a:t>: OKATHUI </a:t>
            </a:r>
            <a:r>
              <a:rPr lang="en-US" sz="3200" b="1" dirty="0" err="1">
                <a:solidFill>
                  <a:srgbClr val="FFFF00"/>
                </a:solidFill>
                <a:latin typeface="Comic Sans MS" charset="0"/>
                <a:ea typeface="+mn-ea"/>
                <a:cs typeface="+mn-cs"/>
              </a:rPr>
              <a:t>KASEMwui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lairik-komhi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Okathui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kasem</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mikumo</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morei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sakahaiwui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khararchan-na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Varewui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katang</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makhavai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ngarankahai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Mikumo</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morei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maleila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leikasa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kala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Vareli</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nganailak</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eina</a:t>
            </a:r>
            <a:r>
              <a:rPr lang="en-US" sz="3200" b="1" dirty="0">
                <a:solidFill>
                  <a:srgbClr val="FFFF00"/>
                </a:solidFill>
                <a:latin typeface="Comic Sans MS" charset="0"/>
                <a:ea typeface="+mn-ea"/>
                <a:cs typeface="+mn-cs"/>
              </a:rPr>
              <a:t> </a:t>
            </a:r>
            <a:r>
              <a:rPr lang="en-US" sz="3200" b="1" dirty="0" err="1">
                <a:solidFill>
                  <a:srgbClr val="FFFF00"/>
                </a:solidFill>
                <a:latin typeface="Comic Sans MS" charset="0"/>
                <a:ea typeface="+mn-ea"/>
                <a:cs typeface="+mn-cs"/>
              </a:rPr>
              <a:t>khalei</a:t>
            </a:r>
            <a:r>
              <a:rPr lang="en-US" sz="3200" b="1" dirty="0">
                <a:solidFill>
                  <a:srgbClr val="FFFF00"/>
                </a:solidFill>
                <a:latin typeface="Comic Sans MS" charset="0"/>
                <a:ea typeface="+mn-ea"/>
                <a:cs typeface="+mn-cs"/>
              </a:rPr>
              <a:t> chili </a:t>
            </a:r>
            <a:r>
              <a:rPr lang="en-US" sz="3200" b="1" dirty="0" err="1">
                <a:solidFill>
                  <a:srgbClr val="FFFF00"/>
                </a:solidFill>
                <a:latin typeface="Comic Sans MS" charset="0"/>
                <a:ea typeface="+mn-ea"/>
                <a:cs typeface="+mn-cs"/>
              </a:rPr>
              <a:t>hankhaung</a:t>
            </a:r>
            <a:r>
              <a:rPr lang="en-US" sz="3200" b="1" dirty="0">
                <a:solidFill>
                  <a:srgbClr val="FFFF00"/>
                </a:solidFill>
                <a:latin typeface="Comic Sans MS" charset="0"/>
                <a:ea typeface="+mn-ea"/>
                <a:cs typeface="+mn-cs"/>
              </a:rPr>
              <a:t>.</a:t>
            </a:r>
          </a:p>
          <a:p>
            <a:pPr>
              <a:spcBef>
                <a:spcPct val="50000"/>
              </a:spcBef>
              <a:defRPr/>
            </a:pPr>
            <a:r>
              <a:rPr lang="en-US" sz="3200" b="1" dirty="0">
                <a:solidFill>
                  <a:schemeClr val="tx1"/>
                </a:solidFill>
                <a:latin typeface="Comic Sans MS" charset="0"/>
                <a:ea typeface="+mn-ea"/>
                <a:cs typeface="+mn-cs"/>
              </a:rPr>
              <a:t>“</a:t>
            </a:r>
            <a:r>
              <a:rPr lang="en-US" sz="3200" b="1" dirty="0" err="1">
                <a:solidFill>
                  <a:schemeClr val="tx1"/>
                </a:solidFill>
                <a:latin typeface="Comic Sans MS" charset="0"/>
                <a:ea typeface="+mn-ea"/>
                <a:cs typeface="+mn-cs"/>
              </a:rPr>
              <a:t>Hankhaungwui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khararchan</a:t>
            </a:r>
            <a:r>
              <a:rPr lang="en-US" sz="3200" b="1" dirty="0">
                <a:solidFill>
                  <a:schemeClr val="tx1"/>
                </a:solidFill>
                <a:latin typeface="Comic Sans MS" charset="0"/>
                <a:ea typeface="+mn-ea"/>
                <a:cs typeface="+mn-cs"/>
              </a:rPr>
              <a:t> chi </a:t>
            </a:r>
            <a:r>
              <a:rPr lang="en-US" sz="3200" b="1" dirty="0" err="1">
                <a:solidFill>
                  <a:schemeClr val="tx1"/>
                </a:solidFill>
                <a:latin typeface="Comic Sans MS" charset="0"/>
                <a:ea typeface="+mn-ea"/>
                <a:cs typeface="+mn-cs"/>
              </a:rPr>
              <a:t>Biblewui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matailak</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kahai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khararchan-na</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pao</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kaphawui</a:t>
            </a:r>
            <a:r>
              <a:rPr lang="en-US" sz="3200" b="1" dirty="0">
                <a:solidFill>
                  <a:schemeClr val="tx1"/>
                </a:solidFill>
                <a:latin typeface="Comic Sans MS" charset="0"/>
                <a:ea typeface="+mn-ea"/>
                <a:cs typeface="+mn-cs"/>
              </a:rPr>
              <a:t> </a:t>
            </a:r>
            <a:r>
              <a:rPr lang="en-US" sz="3200" b="1" dirty="0" err="1">
                <a:solidFill>
                  <a:schemeClr val="tx1"/>
                </a:solidFill>
                <a:latin typeface="Comic Sans MS" charset="0"/>
                <a:ea typeface="+mn-ea"/>
                <a:cs typeface="+mn-cs"/>
              </a:rPr>
              <a:t>angayungna</a:t>
            </a:r>
            <a:r>
              <a:rPr lang="en-US" sz="3200" b="1" dirty="0">
                <a:solidFill>
                  <a:schemeClr val="tx1"/>
                </a:solidFill>
                <a:latin typeface="Comic Sans MS" charset="0"/>
                <a:ea typeface="+mn-ea"/>
                <a:cs typeface="+mn-cs"/>
              </a:rPr>
              <a:t>.”</a:t>
            </a:r>
            <a:r>
              <a:rPr lang="en-US" sz="2000" b="1" dirty="0">
                <a:solidFill>
                  <a:schemeClr val="tx1"/>
                </a:solidFill>
                <a:latin typeface="Comic Sans MS" charset="0"/>
                <a:ea typeface="+mn-ea"/>
                <a:cs typeface="+mn-cs"/>
              </a:rPr>
              <a:t> </a:t>
            </a:r>
          </a:p>
          <a:p>
            <a:pPr>
              <a:spcBef>
                <a:spcPct val="50000"/>
              </a:spcBef>
              <a:defRPr/>
            </a:pPr>
            <a:r>
              <a:rPr lang="en-US" sz="2000" b="1" dirty="0">
                <a:solidFill>
                  <a:schemeClr val="tx1"/>
                </a:solidFill>
                <a:latin typeface="Comic Sans MS" charset="0"/>
                <a:ea typeface="+mn-ea"/>
                <a:cs typeface="+mn-cs"/>
              </a:rPr>
              <a:t>John </a:t>
            </a:r>
            <a:r>
              <a:rPr lang="en-US" sz="2000" b="1" dirty="0" err="1">
                <a:solidFill>
                  <a:schemeClr val="tx1"/>
                </a:solidFill>
                <a:latin typeface="Comic Sans MS" charset="0"/>
                <a:ea typeface="+mn-ea"/>
                <a:cs typeface="+mn-cs"/>
              </a:rPr>
              <a:t>Walvoord</a:t>
            </a:r>
            <a:endParaRPr lang="en-US" sz="2000" b="1" dirty="0">
              <a:solidFill>
                <a:schemeClr val="tx1"/>
              </a:solidFill>
              <a:latin typeface="Comic Sans MS" charset="0"/>
              <a:ea typeface="+mn-ea"/>
              <a:cs typeface="+mn-cs"/>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25</a:t>
            </a:r>
          </a:p>
        </p:txBody>
      </p:sp>
      <p:sp>
        <p:nvSpPr>
          <p:cNvPr id="775176" name="Rectangle 8"/>
          <p:cNvSpPr>
            <a:spLocks noChangeArrowheads="1"/>
          </p:cNvSpPr>
          <p:nvPr/>
        </p:nvSpPr>
        <p:spPr bwMode="auto">
          <a:xfrm>
            <a:off x="7545388" y="6526213"/>
            <a:ext cx="7318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3259" name="Text Box 17"/>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298" name="Freeform 3"/>
          <p:cNvSpPr>
            <a:spLocks/>
          </p:cNvSpPr>
          <p:nvPr/>
        </p:nvSpPr>
        <p:spPr bwMode="auto">
          <a:xfrm>
            <a:off x="6424613" y="41910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299" name="Freeform 4"/>
          <p:cNvSpPr>
            <a:spLocks/>
          </p:cNvSpPr>
          <p:nvPr/>
        </p:nvSpPr>
        <p:spPr bwMode="auto">
          <a:xfrm>
            <a:off x="6424613" y="41529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0" name="Freeform 5"/>
          <p:cNvSpPr>
            <a:spLocks/>
          </p:cNvSpPr>
          <p:nvPr/>
        </p:nvSpPr>
        <p:spPr bwMode="auto">
          <a:xfrm>
            <a:off x="6424613" y="40259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1" name="Freeform 6"/>
          <p:cNvSpPr>
            <a:spLocks/>
          </p:cNvSpPr>
          <p:nvPr/>
        </p:nvSpPr>
        <p:spPr bwMode="auto">
          <a:xfrm>
            <a:off x="6424613" y="39878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2" name="Freeform 7"/>
          <p:cNvSpPr>
            <a:spLocks/>
          </p:cNvSpPr>
          <p:nvPr/>
        </p:nvSpPr>
        <p:spPr bwMode="auto">
          <a:xfrm>
            <a:off x="6424613" y="38608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3" name="Freeform 8"/>
          <p:cNvSpPr>
            <a:spLocks/>
          </p:cNvSpPr>
          <p:nvPr/>
        </p:nvSpPr>
        <p:spPr bwMode="auto">
          <a:xfrm>
            <a:off x="6424613" y="38227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4" name="Freeform 9"/>
          <p:cNvSpPr>
            <a:spLocks/>
          </p:cNvSpPr>
          <p:nvPr/>
        </p:nvSpPr>
        <p:spPr bwMode="auto">
          <a:xfrm>
            <a:off x="6424613" y="36957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5" name="Freeform 10"/>
          <p:cNvSpPr>
            <a:spLocks/>
          </p:cNvSpPr>
          <p:nvPr/>
        </p:nvSpPr>
        <p:spPr bwMode="auto">
          <a:xfrm>
            <a:off x="6424613" y="36576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6" name="Freeform 11"/>
          <p:cNvSpPr>
            <a:spLocks/>
          </p:cNvSpPr>
          <p:nvPr/>
        </p:nvSpPr>
        <p:spPr bwMode="auto">
          <a:xfrm>
            <a:off x="6424613" y="3530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7" name="Freeform 12"/>
          <p:cNvSpPr>
            <a:spLocks/>
          </p:cNvSpPr>
          <p:nvPr/>
        </p:nvSpPr>
        <p:spPr bwMode="auto">
          <a:xfrm>
            <a:off x="6424613" y="34798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8" name="Freeform 13"/>
          <p:cNvSpPr>
            <a:spLocks/>
          </p:cNvSpPr>
          <p:nvPr/>
        </p:nvSpPr>
        <p:spPr bwMode="auto">
          <a:xfrm>
            <a:off x="6424613" y="33528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09" name="Freeform 14"/>
          <p:cNvSpPr>
            <a:spLocks/>
          </p:cNvSpPr>
          <p:nvPr/>
        </p:nvSpPr>
        <p:spPr bwMode="auto">
          <a:xfrm>
            <a:off x="6424613" y="33147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0" name="Freeform 15"/>
          <p:cNvSpPr>
            <a:spLocks/>
          </p:cNvSpPr>
          <p:nvPr/>
        </p:nvSpPr>
        <p:spPr bwMode="auto">
          <a:xfrm>
            <a:off x="6424613" y="31877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1" name="Freeform 16"/>
          <p:cNvSpPr>
            <a:spLocks/>
          </p:cNvSpPr>
          <p:nvPr/>
        </p:nvSpPr>
        <p:spPr bwMode="auto">
          <a:xfrm>
            <a:off x="6424613" y="31496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2" name="Freeform 17"/>
          <p:cNvSpPr>
            <a:spLocks/>
          </p:cNvSpPr>
          <p:nvPr/>
        </p:nvSpPr>
        <p:spPr bwMode="auto">
          <a:xfrm>
            <a:off x="6424613" y="3022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3" name="Freeform 18"/>
          <p:cNvSpPr>
            <a:spLocks/>
          </p:cNvSpPr>
          <p:nvPr/>
        </p:nvSpPr>
        <p:spPr bwMode="auto">
          <a:xfrm>
            <a:off x="6424613" y="29845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4" name="Freeform 19"/>
          <p:cNvSpPr>
            <a:spLocks/>
          </p:cNvSpPr>
          <p:nvPr/>
        </p:nvSpPr>
        <p:spPr bwMode="auto">
          <a:xfrm>
            <a:off x="6424613" y="28575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5" name="Freeform 20"/>
          <p:cNvSpPr>
            <a:spLocks/>
          </p:cNvSpPr>
          <p:nvPr/>
        </p:nvSpPr>
        <p:spPr bwMode="auto">
          <a:xfrm>
            <a:off x="6424613" y="28194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6" name="Freeform 21"/>
          <p:cNvSpPr>
            <a:spLocks/>
          </p:cNvSpPr>
          <p:nvPr/>
        </p:nvSpPr>
        <p:spPr bwMode="auto">
          <a:xfrm>
            <a:off x="6424613" y="26924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7" name="Freeform 22"/>
          <p:cNvSpPr>
            <a:spLocks/>
          </p:cNvSpPr>
          <p:nvPr/>
        </p:nvSpPr>
        <p:spPr bwMode="auto">
          <a:xfrm>
            <a:off x="6424613" y="26416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8" name="Freeform 23"/>
          <p:cNvSpPr>
            <a:spLocks/>
          </p:cNvSpPr>
          <p:nvPr/>
        </p:nvSpPr>
        <p:spPr bwMode="auto">
          <a:xfrm>
            <a:off x="6424613" y="25146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19" name="Freeform 24"/>
          <p:cNvSpPr>
            <a:spLocks/>
          </p:cNvSpPr>
          <p:nvPr/>
        </p:nvSpPr>
        <p:spPr bwMode="auto">
          <a:xfrm>
            <a:off x="6424613" y="24765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0" name="Freeform 25"/>
          <p:cNvSpPr>
            <a:spLocks/>
          </p:cNvSpPr>
          <p:nvPr/>
        </p:nvSpPr>
        <p:spPr bwMode="auto">
          <a:xfrm>
            <a:off x="6424613" y="23495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1" name="Freeform 26"/>
          <p:cNvSpPr>
            <a:spLocks/>
          </p:cNvSpPr>
          <p:nvPr/>
        </p:nvSpPr>
        <p:spPr bwMode="auto">
          <a:xfrm>
            <a:off x="6424613" y="23114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2" name="Freeform 27"/>
          <p:cNvSpPr>
            <a:spLocks/>
          </p:cNvSpPr>
          <p:nvPr/>
        </p:nvSpPr>
        <p:spPr bwMode="auto">
          <a:xfrm>
            <a:off x="6424613" y="21844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3" name="Freeform 28"/>
          <p:cNvSpPr>
            <a:spLocks/>
          </p:cNvSpPr>
          <p:nvPr/>
        </p:nvSpPr>
        <p:spPr bwMode="auto">
          <a:xfrm>
            <a:off x="6424613" y="21463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4" name="Freeform 29"/>
          <p:cNvSpPr>
            <a:spLocks/>
          </p:cNvSpPr>
          <p:nvPr/>
        </p:nvSpPr>
        <p:spPr bwMode="auto">
          <a:xfrm>
            <a:off x="6424613" y="20193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5" name="Freeform 30"/>
          <p:cNvSpPr>
            <a:spLocks/>
          </p:cNvSpPr>
          <p:nvPr/>
        </p:nvSpPr>
        <p:spPr bwMode="auto">
          <a:xfrm>
            <a:off x="6424613" y="19812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6" name="Freeform 31"/>
          <p:cNvSpPr>
            <a:spLocks/>
          </p:cNvSpPr>
          <p:nvPr/>
        </p:nvSpPr>
        <p:spPr bwMode="auto">
          <a:xfrm>
            <a:off x="6424613" y="18542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7" name="Freeform 32"/>
          <p:cNvSpPr>
            <a:spLocks/>
          </p:cNvSpPr>
          <p:nvPr/>
        </p:nvSpPr>
        <p:spPr bwMode="auto">
          <a:xfrm>
            <a:off x="6424613" y="18161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8" name="Freeform 33"/>
          <p:cNvSpPr>
            <a:spLocks/>
          </p:cNvSpPr>
          <p:nvPr/>
        </p:nvSpPr>
        <p:spPr bwMode="auto">
          <a:xfrm>
            <a:off x="6424613" y="16891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29" name="Freeform 34"/>
          <p:cNvSpPr>
            <a:spLocks/>
          </p:cNvSpPr>
          <p:nvPr/>
        </p:nvSpPr>
        <p:spPr bwMode="auto">
          <a:xfrm>
            <a:off x="6424613" y="163830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0" name="Freeform 35"/>
          <p:cNvSpPr>
            <a:spLocks/>
          </p:cNvSpPr>
          <p:nvPr/>
        </p:nvSpPr>
        <p:spPr bwMode="auto">
          <a:xfrm>
            <a:off x="6424613" y="15113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1" name="Freeform 36"/>
          <p:cNvSpPr>
            <a:spLocks/>
          </p:cNvSpPr>
          <p:nvPr/>
        </p:nvSpPr>
        <p:spPr bwMode="auto">
          <a:xfrm>
            <a:off x="6424613" y="14732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2" name="Freeform 37"/>
          <p:cNvSpPr>
            <a:spLocks/>
          </p:cNvSpPr>
          <p:nvPr/>
        </p:nvSpPr>
        <p:spPr bwMode="auto">
          <a:xfrm>
            <a:off x="6424613" y="13462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3" name="Freeform 38"/>
          <p:cNvSpPr>
            <a:spLocks/>
          </p:cNvSpPr>
          <p:nvPr/>
        </p:nvSpPr>
        <p:spPr bwMode="auto">
          <a:xfrm>
            <a:off x="6424613" y="130810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4" name="Freeform 39"/>
          <p:cNvSpPr>
            <a:spLocks/>
          </p:cNvSpPr>
          <p:nvPr/>
        </p:nvSpPr>
        <p:spPr bwMode="auto">
          <a:xfrm>
            <a:off x="6424613" y="118110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5" name="Freeform 40"/>
          <p:cNvSpPr>
            <a:spLocks/>
          </p:cNvSpPr>
          <p:nvPr/>
        </p:nvSpPr>
        <p:spPr bwMode="auto">
          <a:xfrm>
            <a:off x="6424613" y="120015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6" name="Freeform 41"/>
          <p:cNvSpPr>
            <a:spLocks/>
          </p:cNvSpPr>
          <p:nvPr/>
        </p:nvSpPr>
        <p:spPr bwMode="auto">
          <a:xfrm>
            <a:off x="6424613" y="10731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7" name="Freeform 42"/>
          <p:cNvSpPr>
            <a:spLocks/>
          </p:cNvSpPr>
          <p:nvPr/>
        </p:nvSpPr>
        <p:spPr bwMode="auto">
          <a:xfrm>
            <a:off x="6424613" y="1035050"/>
            <a:ext cx="26987" cy="26988"/>
          </a:xfrm>
          <a:custGeom>
            <a:avLst/>
            <a:gdLst>
              <a:gd name="T0" fmla="*/ 0 w 17"/>
              <a:gd name="T1" fmla="*/ 40323247 h 17"/>
              <a:gd name="T2" fmla="*/ 0 w 17"/>
              <a:gd name="T3" fmla="*/ 0 h 17"/>
              <a:gd name="T4" fmla="*/ 12599754 w 17"/>
              <a:gd name="T5" fmla="*/ 0 h 17"/>
              <a:gd name="T6" fmla="*/ 40321753 w 17"/>
              <a:gd name="T7" fmla="*/ 0 h 17"/>
              <a:gd name="T8" fmla="*/ 40321753 w 17"/>
              <a:gd name="T9" fmla="*/ 40323247 h 17"/>
              <a:gd name="T10" fmla="*/ 12599754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5" y="0"/>
                </a:lnTo>
                <a:lnTo>
                  <a:pt x="16" y="0"/>
                </a:lnTo>
                <a:lnTo>
                  <a:pt x="16" y="16"/>
                </a:lnTo>
                <a:lnTo>
                  <a:pt x="5"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8" name="Freeform 43"/>
          <p:cNvSpPr>
            <a:spLocks/>
          </p:cNvSpPr>
          <p:nvPr/>
        </p:nvSpPr>
        <p:spPr bwMode="auto">
          <a:xfrm>
            <a:off x="6424613" y="9080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39" name="Freeform 44"/>
          <p:cNvSpPr>
            <a:spLocks/>
          </p:cNvSpPr>
          <p:nvPr/>
        </p:nvSpPr>
        <p:spPr bwMode="auto">
          <a:xfrm>
            <a:off x="6424613" y="857250"/>
            <a:ext cx="26987" cy="39688"/>
          </a:xfrm>
          <a:custGeom>
            <a:avLst/>
            <a:gdLst>
              <a:gd name="T0" fmla="*/ 0 w 17"/>
              <a:gd name="T1" fmla="*/ 60484512 h 25"/>
              <a:gd name="T2" fmla="*/ 0 w 17"/>
              <a:gd name="T3" fmla="*/ 0 h 25"/>
              <a:gd name="T4" fmla="*/ 12599754 w 17"/>
              <a:gd name="T5" fmla="*/ 0 h 25"/>
              <a:gd name="T6" fmla="*/ 40321753 w 17"/>
              <a:gd name="T7" fmla="*/ 0 h 25"/>
              <a:gd name="T8" fmla="*/ 40321753 w 17"/>
              <a:gd name="T9" fmla="*/ 60484512 h 25"/>
              <a:gd name="T10" fmla="*/ 12599754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5" y="0"/>
                </a:lnTo>
                <a:lnTo>
                  <a:pt x="16" y="0"/>
                </a:lnTo>
                <a:lnTo>
                  <a:pt x="16" y="24"/>
                </a:lnTo>
                <a:lnTo>
                  <a:pt x="5"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0" name="Freeform 45"/>
          <p:cNvSpPr>
            <a:spLocks/>
          </p:cNvSpPr>
          <p:nvPr/>
        </p:nvSpPr>
        <p:spPr bwMode="auto">
          <a:xfrm>
            <a:off x="6424613" y="730250"/>
            <a:ext cx="26987" cy="115888"/>
          </a:xfrm>
          <a:custGeom>
            <a:avLst/>
            <a:gdLst>
              <a:gd name="T0" fmla="*/ 0 w 17"/>
              <a:gd name="T1" fmla="*/ 181452033 h 73"/>
              <a:gd name="T2" fmla="*/ 0 w 17"/>
              <a:gd name="T3" fmla="*/ 0 h 73"/>
              <a:gd name="T4" fmla="*/ 12599754 w 17"/>
              <a:gd name="T5" fmla="*/ 0 h 73"/>
              <a:gd name="T6" fmla="*/ 40321753 w 17"/>
              <a:gd name="T7" fmla="*/ 0 h 73"/>
              <a:gd name="T8" fmla="*/ 40321753 w 17"/>
              <a:gd name="T9" fmla="*/ 181452033 h 73"/>
              <a:gd name="T10" fmla="*/ 12599754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5" y="0"/>
                </a:lnTo>
                <a:lnTo>
                  <a:pt x="16" y="0"/>
                </a:lnTo>
                <a:lnTo>
                  <a:pt x="16" y="72"/>
                </a:lnTo>
                <a:lnTo>
                  <a:pt x="5"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1" name="Freeform 49"/>
          <p:cNvSpPr>
            <a:spLocks/>
          </p:cNvSpPr>
          <p:nvPr/>
        </p:nvSpPr>
        <p:spPr bwMode="auto">
          <a:xfrm>
            <a:off x="7326313" y="3429000"/>
            <a:ext cx="204787" cy="65088"/>
          </a:xfrm>
          <a:custGeom>
            <a:avLst/>
            <a:gdLst>
              <a:gd name="T0" fmla="*/ 322579212 w 129"/>
              <a:gd name="T1" fmla="*/ 100807024 h 41"/>
              <a:gd name="T2" fmla="*/ 0 w 129"/>
              <a:gd name="T3" fmla="*/ 100807024 h 41"/>
              <a:gd name="T4" fmla="*/ 0 w 129"/>
              <a:gd name="T5" fmla="*/ 0 h 41"/>
              <a:gd name="T6" fmla="*/ 322579212 w 129"/>
              <a:gd name="T7" fmla="*/ 100807024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2" name="Freeform 51"/>
          <p:cNvSpPr>
            <a:spLocks/>
          </p:cNvSpPr>
          <p:nvPr/>
        </p:nvSpPr>
        <p:spPr bwMode="auto">
          <a:xfrm>
            <a:off x="3960813" y="6210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3" name="Freeform 52"/>
          <p:cNvSpPr>
            <a:spLocks/>
          </p:cNvSpPr>
          <p:nvPr/>
        </p:nvSpPr>
        <p:spPr bwMode="auto">
          <a:xfrm>
            <a:off x="3960813" y="61722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4" name="Freeform 53"/>
          <p:cNvSpPr>
            <a:spLocks/>
          </p:cNvSpPr>
          <p:nvPr/>
        </p:nvSpPr>
        <p:spPr bwMode="auto">
          <a:xfrm>
            <a:off x="3960813" y="60452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5" name="Freeform 54"/>
          <p:cNvSpPr>
            <a:spLocks/>
          </p:cNvSpPr>
          <p:nvPr/>
        </p:nvSpPr>
        <p:spPr bwMode="auto">
          <a:xfrm>
            <a:off x="3960813" y="59944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6" name="Freeform 55"/>
          <p:cNvSpPr>
            <a:spLocks/>
          </p:cNvSpPr>
          <p:nvPr/>
        </p:nvSpPr>
        <p:spPr bwMode="auto">
          <a:xfrm>
            <a:off x="3960813" y="5867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7" name="Freeform 56"/>
          <p:cNvSpPr>
            <a:spLocks/>
          </p:cNvSpPr>
          <p:nvPr/>
        </p:nvSpPr>
        <p:spPr bwMode="auto">
          <a:xfrm>
            <a:off x="3960813" y="58293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8" name="Freeform 57"/>
          <p:cNvSpPr>
            <a:spLocks/>
          </p:cNvSpPr>
          <p:nvPr/>
        </p:nvSpPr>
        <p:spPr bwMode="auto">
          <a:xfrm>
            <a:off x="3960813" y="5702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49" name="Freeform 58"/>
          <p:cNvSpPr>
            <a:spLocks/>
          </p:cNvSpPr>
          <p:nvPr/>
        </p:nvSpPr>
        <p:spPr bwMode="auto">
          <a:xfrm>
            <a:off x="3960813" y="56515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0" name="Freeform 59"/>
          <p:cNvSpPr>
            <a:spLocks/>
          </p:cNvSpPr>
          <p:nvPr/>
        </p:nvSpPr>
        <p:spPr bwMode="auto">
          <a:xfrm>
            <a:off x="3960813" y="5486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1" name="Freeform 60"/>
          <p:cNvSpPr>
            <a:spLocks/>
          </p:cNvSpPr>
          <p:nvPr/>
        </p:nvSpPr>
        <p:spPr bwMode="auto">
          <a:xfrm>
            <a:off x="3960813" y="5359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2" name="Freeform 61"/>
          <p:cNvSpPr>
            <a:spLocks/>
          </p:cNvSpPr>
          <p:nvPr/>
        </p:nvSpPr>
        <p:spPr bwMode="auto">
          <a:xfrm>
            <a:off x="3960813" y="53213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3" name="Freeform 62"/>
          <p:cNvSpPr>
            <a:spLocks/>
          </p:cNvSpPr>
          <p:nvPr/>
        </p:nvSpPr>
        <p:spPr bwMode="auto">
          <a:xfrm>
            <a:off x="3960813" y="51943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4" name="Freeform 63"/>
          <p:cNvSpPr>
            <a:spLocks/>
          </p:cNvSpPr>
          <p:nvPr/>
        </p:nvSpPr>
        <p:spPr bwMode="auto">
          <a:xfrm>
            <a:off x="3960813" y="51435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5" name="Freeform 64"/>
          <p:cNvSpPr>
            <a:spLocks/>
          </p:cNvSpPr>
          <p:nvPr/>
        </p:nvSpPr>
        <p:spPr bwMode="auto">
          <a:xfrm>
            <a:off x="3960813" y="5016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6" name="Freeform 65"/>
          <p:cNvSpPr>
            <a:spLocks/>
          </p:cNvSpPr>
          <p:nvPr/>
        </p:nvSpPr>
        <p:spPr bwMode="auto">
          <a:xfrm>
            <a:off x="3960813" y="4978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7" name="Freeform 66"/>
          <p:cNvSpPr>
            <a:spLocks/>
          </p:cNvSpPr>
          <p:nvPr/>
        </p:nvSpPr>
        <p:spPr bwMode="auto">
          <a:xfrm>
            <a:off x="3960813" y="4851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8" name="Freeform 67"/>
          <p:cNvSpPr>
            <a:spLocks/>
          </p:cNvSpPr>
          <p:nvPr/>
        </p:nvSpPr>
        <p:spPr bwMode="auto">
          <a:xfrm>
            <a:off x="3960813" y="48006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59" name="Freeform 68"/>
          <p:cNvSpPr>
            <a:spLocks/>
          </p:cNvSpPr>
          <p:nvPr/>
        </p:nvSpPr>
        <p:spPr bwMode="auto">
          <a:xfrm>
            <a:off x="3960813" y="4673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0" name="Freeform 69"/>
          <p:cNvSpPr>
            <a:spLocks/>
          </p:cNvSpPr>
          <p:nvPr/>
        </p:nvSpPr>
        <p:spPr bwMode="auto">
          <a:xfrm>
            <a:off x="3960813" y="4635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1" name="Freeform 70"/>
          <p:cNvSpPr>
            <a:spLocks/>
          </p:cNvSpPr>
          <p:nvPr/>
        </p:nvSpPr>
        <p:spPr bwMode="auto">
          <a:xfrm>
            <a:off x="3960813" y="4508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2" name="Freeform 71"/>
          <p:cNvSpPr>
            <a:spLocks/>
          </p:cNvSpPr>
          <p:nvPr/>
        </p:nvSpPr>
        <p:spPr bwMode="auto">
          <a:xfrm>
            <a:off x="3960813" y="44704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3" name="Freeform 72"/>
          <p:cNvSpPr>
            <a:spLocks/>
          </p:cNvSpPr>
          <p:nvPr/>
        </p:nvSpPr>
        <p:spPr bwMode="auto">
          <a:xfrm>
            <a:off x="3960813" y="43434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4" name="Freeform 73"/>
          <p:cNvSpPr>
            <a:spLocks/>
          </p:cNvSpPr>
          <p:nvPr/>
        </p:nvSpPr>
        <p:spPr bwMode="auto">
          <a:xfrm>
            <a:off x="3960813" y="42926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5" name="Freeform 74"/>
          <p:cNvSpPr>
            <a:spLocks/>
          </p:cNvSpPr>
          <p:nvPr/>
        </p:nvSpPr>
        <p:spPr bwMode="auto">
          <a:xfrm>
            <a:off x="3960813" y="4165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6" name="Freeform 75"/>
          <p:cNvSpPr>
            <a:spLocks/>
          </p:cNvSpPr>
          <p:nvPr/>
        </p:nvSpPr>
        <p:spPr bwMode="auto">
          <a:xfrm>
            <a:off x="3960813" y="4127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7" name="Freeform 76"/>
          <p:cNvSpPr>
            <a:spLocks/>
          </p:cNvSpPr>
          <p:nvPr/>
        </p:nvSpPr>
        <p:spPr bwMode="auto">
          <a:xfrm>
            <a:off x="3960813" y="4000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8" name="Freeform 77"/>
          <p:cNvSpPr>
            <a:spLocks/>
          </p:cNvSpPr>
          <p:nvPr/>
        </p:nvSpPr>
        <p:spPr bwMode="auto">
          <a:xfrm>
            <a:off x="3960813" y="39497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69" name="Freeform 78"/>
          <p:cNvSpPr>
            <a:spLocks/>
          </p:cNvSpPr>
          <p:nvPr/>
        </p:nvSpPr>
        <p:spPr bwMode="auto">
          <a:xfrm>
            <a:off x="3960813" y="3822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0" name="Freeform 79"/>
          <p:cNvSpPr>
            <a:spLocks/>
          </p:cNvSpPr>
          <p:nvPr/>
        </p:nvSpPr>
        <p:spPr bwMode="auto">
          <a:xfrm>
            <a:off x="3960813" y="37846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1" name="Freeform 80"/>
          <p:cNvSpPr>
            <a:spLocks/>
          </p:cNvSpPr>
          <p:nvPr/>
        </p:nvSpPr>
        <p:spPr bwMode="auto">
          <a:xfrm>
            <a:off x="3960813" y="3657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2" name="Freeform 81"/>
          <p:cNvSpPr>
            <a:spLocks/>
          </p:cNvSpPr>
          <p:nvPr/>
        </p:nvSpPr>
        <p:spPr bwMode="auto">
          <a:xfrm>
            <a:off x="3960813" y="36195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3" name="Freeform 82"/>
          <p:cNvSpPr>
            <a:spLocks/>
          </p:cNvSpPr>
          <p:nvPr/>
        </p:nvSpPr>
        <p:spPr bwMode="auto">
          <a:xfrm>
            <a:off x="3960813" y="34925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4" name="Freeform 83"/>
          <p:cNvSpPr>
            <a:spLocks/>
          </p:cNvSpPr>
          <p:nvPr/>
        </p:nvSpPr>
        <p:spPr bwMode="auto">
          <a:xfrm>
            <a:off x="3960813" y="34417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5" name="Freeform 84"/>
          <p:cNvSpPr>
            <a:spLocks/>
          </p:cNvSpPr>
          <p:nvPr/>
        </p:nvSpPr>
        <p:spPr bwMode="auto">
          <a:xfrm>
            <a:off x="3960813" y="3314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6" name="Freeform 85"/>
          <p:cNvSpPr>
            <a:spLocks/>
          </p:cNvSpPr>
          <p:nvPr/>
        </p:nvSpPr>
        <p:spPr bwMode="auto">
          <a:xfrm>
            <a:off x="3960813" y="32766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7" name="Freeform 86"/>
          <p:cNvSpPr>
            <a:spLocks/>
          </p:cNvSpPr>
          <p:nvPr/>
        </p:nvSpPr>
        <p:spPr bwMode="auto">
          <a:xfrm>
            <a:off x="3960813" y="31496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8" name="Freeform 87"/>
          <p:cNvSpPr>
            <a:spLocks/>
          </p:cNvSpPr>
          <p:nvPr/>
        </p:nvSpPr>
        <p:spPr bwMode="auto">
          <a:xfrm>
            <a:off x="3960813" y="30988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79" name="Freeform 88"/>
          <p:cNvSpPr>
            <a:spLocks/>
          </p:cNvSpPr>
          <p:nvPr/>
        </p:nvSpPr>
        <p:spPr bwMode="auto">
          <a:xfrm>
            <a:off x="3960813" y="29718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0" name="Freeform 89"/>
          <p:cNvSpPr>
            <a:spLocks/>
          </p:cNvSpPr>
          <p:nvPr/>
        </p:nvSpPr>
        <p:spPr bwMode="auto">
          <a:xfrm>
            <a:off x="3960813" y="29337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1" name="Freeform 90"/>
          <p:cNvSpPr>
            <a:spLocks/>
          </p:cNvSpPr>
          <p:nvPr/>
        </p:nvSpPr>
        <p:spPr bwMode="auto">
          <a:xfrm>
            <a:off x="3960813" y="2806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2" name="Freeform 91"/>
          <p:cNvSpPr>
            <a:spLocks/>
          </p:cNvSpPr>
          <p:nvPr/>
        </p:nvSpPr>
        <p:spPr bwMode="auto">
          <a:xfrm>
            <a:off x="3960813" y="27559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3" name="Freeform 92"/>
          <p:cNvSpPr>
            <a:spLocks/>
          </p:cNvSpPr>
          <p:nvPr/>
        </p:nvSpPr>
        <p:spPr bwMode="auto">
          <a:xfrm>
            <a:off x="3960813" y="26289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4" name="Freeform 93"/>
          <p:cNvSpPr>
            <a:spLocks/>
          </p:cNvSpPr>
          <p:nvPr/>
        </p:nvSpPr>
        <p:spPr bwMode="auto">
          <a:xfrm>
            <a:off x="3960813" y="25908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5" name="Freeform 94"/>
          <p:cNvSpPr>
            <a:spLocks/>
          </p:cNvSpPr>
          <p:nvPr/>
        </p:nvSpPr>
        <p:spPr bwMode="auto">
          <a:xfrm>
            <a:off x="3960813" y="24638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6" name="Freeform 95"/>
          <p:cNvSpPr>
            <a:spLocks/>
          </p:cNvSpPr>
          <p:nvPr/>
        </p:nvSpPr>
        <p:spPr bwMode="auto">
          <a:xfrm>
            <a:off x="3960813" y="2425700"/>
            <a:ext cx="26987" cy="26988"/>
          </a:xfrm>
          <a:custGeom>
            <a:avLst/>
            <a:gdLst>
              <a:gd name="T0" fmla="*/ 0 w 17"/>
              <a:gd name="T1" fmla="*/ 40323247 h 17"/>
              <a:gd name="T2" fmla="*/ 0 w 17"/>
              <a:gd name="T3" fmla="*/ 0 h 17"/>
              <a:gd name="T4" fmla="*/ 27720411 w 17"/>
              <a:gd name="T5" fmla="*/ 0 h 17"/>
              <a:gd name="T6" fmla="*/ 40321753 w 17"/>
              <a:gd name="T7" fmla="*/ 0 h 17"/>
              <a:gd name="T8" fmla="*/ 40321753 w 17"/>
              <a:gd name="T9" fmla="*/ 40323247 h 17"/>
              <a:gd name="T10" fmla="*/ 27720411 w 17"/>
              <a:gd name="T11" fmla="*/ 40323247 h 17"/>
              <a:gd name="T12" fmla="*/ 0 w 17"/>
              <a:gd name="T13" fmla="*/ 403232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1" y="0"/>
                </a:lnTo>
                <a:lnTo>
                  <a:pt x="16" y="0"/>
                </a:lnTo>
                <a:lnTo>
                  <a:pt x="16" y="16"/>
                </a:lnTo>
                <a:lnTo>
                  <a:pt x="11" y="16"/>
                </a:lnTo>
                <a:lnTo>
                  <a:pt x="0" y="1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7" name="Freeform 96"/>
          <p:cNvSpPr>
            <a:spLocks/>
          </p:cNvSpPr>
          <p:nvPr/>
        </p:nvSpPr>
        <p:spPr bwMode="auto">
          <a:xfrm>
            <a:off x="3960813" y="22987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8" name="Freeform 97"/>
          <p:cNvSpPr>
            <a:spLocks/>
          </p:cNvSpPr>
          <p:nvPr/>
        </p:nvSpPr>
        <p:spPr bwMode="auto">
          <a:xfrm>
            <a:off x="3960813" y="2247900"/>
            <a:ext cx="26987" cy="39688"/>
          </a:xfrm>
          <a:custGeom>
            <a:avLst/>
            <a:gdLst>
              <a:gd name="T0" fmla="*/ 0 w 17"/>
              <a:gd name="T1" fmla="*/ 60484512 h 25"/>
              <a:gd name="T2" fmla="*/ 0 w 17"/>
              <a:gd name="T3" fmla="*/ 0 h 25"/>
              <a:gd name="T4" fmla="*/ 27720411 w 17"/>
              <a:gd name="T5" fmla="*/ 0 h 25"/>
              <a:gd name="T6" fmla="*/ 40321753 w 17"/>
              <a:gd name="T7" fmla="*/ 0 h 25"/>
              <a:gd name="T8" fmla="*/ 40321753 w 17"/>
              <a:gd name="T9" fmla="*/ 60484512 h 25"/>
              <a:gd name="T10" fmla="*/ 27720411 w 17"/>
              <a:gd name="T11" fmla="*/ 60484512 h 25"/>
              <a:gd name="T12" fmla="*/ 0 w 17"/>
              <a:gd name="T13" fmla="*/ 60484512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0" y="24"/>
                </a:moveTo>
                <a:lnTo>
                  <a:pt x="0" y="0"/>
                </a:lnTo>
                <a:lnTo>
                  <a:pt x="11" y="0"/>
                </a:lnTo>
                <a:lnTo>
                  <a:pt x="16" y="0"/>
                </a:lnTo>
                <a:lnTo>
                  <a:pt x="16" y="24"/>
                </a:lnTo>
                <a:lnTo>
                  <a:pt x="11" y="24"/>
                </a:lnTo>
                <a:lnTo>
                  <a:pt x="0" y="2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89" name="Freeform 98"/>
          <p:cNvSpPr>
            <a:spLocks/>
          </p:cNvSpPr>
          <p:nvPr/>
        </p:nvSpPr>
        <p:spPr bwMode="auto">
          <a:xfrm>
            <a:off x="3960813" y="2120900"/>
            <a:ext cx="26987" cy="115888"/>
          </a:xfrm>
          <a:custGeom>
            <a:avLst/>
            <a:gdLst>
              <a:gd name="T0" fmla="*/ 0 w 17"/>
              <a:gd name="T1" fmla="*/ 181452033 h 73"/>
              <a:gd name="T2" fmla="*/ 0 w 17"/>
              <a:gd name="T3" fmla="*/ 0 h 73"/>
              <a:gd name="T4" fmla="*/ 27720411 w 17"/>
              <a:gd name="T5" fmla="*/ 0 h 73"/>
              <a:gd name="T6" fmla="*/ 40321753 w 17"/>
              <a:gd name="T7" fmla="*/ 0 h 73"/>
              <a:gd name="T8" fmla="*/ 40321753 w 17"/>
              <a:gd name="T9" fmla="*/ 181452033 h 73"/>
              <a:gd name="T10" fmla="*/ 27720411 w 17"/>
              <a:gd name="T11" fmla="*/ 181452033 h 73"/>
              <a:gd name="T12" fmla="*/ 0 w 17"/>
              <a:gd name="T13" fmla="*/ 181452033 h 73"/>
              <a:gd name="T14" fmla="*/ 0 60000 65536"/>
              <a:gd name="T15" fmla="*/ 0 60000 65536"/>
              <a:gd name="T16" fmla="*/ 0 60000 65536"/>
              <a:gd name="T17" fmla="*/ 0 60000 65536"/>
              <a:gd name="T18" fmla="*/ 0 60000 65536"/>
              <a:gd name="T19" fmla="*/ 0 60000 65536"/>
              <a:gd name="T20" fmla="*/ 0 60000 65536"/>
              <a:gd name="T21" fmla="*/ 0 w 17"/>
              <a:gd name="T22" fmla="*/ 0 h 73"/>
              <a:gd name="T23" fmla="*/ 17 w 1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3">
                <a:moveTo>
                  <a:pt x="0" y="72"/>
                </a:moveTo>
                <a:lnTo>
                  <a:pt x="0" y="0"/>
                </a:lnTo>
                <a:lnTo>
                  <a:pt x="11" y="0"/>
                </a:lnTo>
                <a:lnTo>
                  <a:pt x="16" y="0"/>
                </a:lnTo>
                <a:lnTo>
                  <a:pt x="16" y="72"/>
                </a:lnTo>
                <a:lnTo>
                  <a:pt x="11" y="72"/>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pic>
        <p:nvPicPr>
          <p:cNvPr id="55390" name="Picture 1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91" name="Line 101"/>
          <p:cNvSpPr>
            <a:spLocks noChangeShapeType="1"/>
          </p:cNvSpPr>
          <p:nvPr/>
        </p:nvSpPr>
        <p:spPr bwMode="auto">
          <a:xfrm>
            <a:off x="6615113" y="1447800"/>
            <a:ext cx="736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55392" name="Freeform 102"/>
          <p:cNvSpPr>
            <a:spLocks/>
          </p:cNvSpPr>
          <p:nvPr/>
        </p:nvSpPr>
        <p:spPr bwMode="auto">
          <a:xfrm>
            <a:off x="7351713" y="13970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393" name="Rectangle 103"/>
          <p:cNvSpPr>
            <a:spLocks noChangeArrowheads="1"/>
          </p:cNvSpPr>
          <p:nvPr/>
        </p:nvSpPr>
        <p:spPr bwMode="auto">
          <a:xfrm>
            <a:off x="3038475" y="434975"/>
            <a:ext cx="2190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latin typeface="Times" charset="0"/>
              </a:rPr>
              <a:t> </a:t>
            </a:r>
          </a:p>
        </p:txBody>
      </p:sp>
      <p:sp>
        <p:nvSpPr>
          <p:cNvPr id="55394" name="Rectangle 104"/>
          <p:cNvSpPr>
            <a:spLocks noChangeArrowheads="1"/>
          </p:cNvSpPr>
          <p:nvPr/>
        </p:nvSpPr>
        <p:spPr bwMode="auto">
          <a:xfrm>
            <a:off x="3189288" y="433388"/>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95" name="Rectangle 105"/>
          <p:cNvSpPr>
            <a:spLocks noChangeArrowheads="1"/>
          </p:cNvSpPr>
          <p:nvPr/>
        </p:nvSpPr>
        <p:spPr bwMode="auto">
          <a:xfrm>
            <a:off x="4281488" y="20638"/>
            <a:ext cx="325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96" name="Rectangle 106"/>
          <p:cNvSpPr>
            <a:spLocks noChangeArrowheads="1"/>
          </p:cNvSpPr>
          <p:nvPr/>
        </p:nvSpPr>
        <p:spPr bwMode="auto">
          <a:xfrm>
            <a:off x="4484688" y="295275"/>
            <a:ext cx="284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97" name="Rectangle 107"/>
          <p:cNvSpPr>
            <a:spLocks noChangeArrowheads="1"/>
          </p:cNvSpPr>
          <p:nvPr/>
        </p:nvSpPr>
        <p:spPr bwMode="auto">
          <a:xfrm>
            <a:off x="5310188" y="519113"/>
            <a:ext cx="766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98" name="Rectangle 108"/>
          <p:cNvSpPr>
            <a:spLocks noChangeArrowheads="1"/>
          </p:cNvSpPr>
          <p:nvPr/>
        </p:nvSpPr>
        <p:spPr bwMode="auto">
          <a:xfrm>
            <a:off x="5894388" y="519113"/>
            <a:ext cx="1390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99" name="Rectangle 109"/>
          <p:cNvSpPr>
            <a:spLocks noChangeArrowheads="1"/>
          </p:cNvSpPr>
          <p:nvPr/>
        </p:nvSpPr>
        <p:spPr bwMode="auto">
          <a:xfrm>
            <a:off x="6238875" y="4462463"/>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latin typeface="Times" charset="0"/>
              </a:rPr>
              <a:t>S</a:t>
            </a:r>
          </a:p>
        </p:txBody>
      </p:sp>
      <p:sp>
        <p:nvSpPr>
          <p:cNvPr id="413806" name="Rectangle 110"/>
          <p:cNvSpPr>
            <a:spLocks noChangeArrowheads="1"/>
          </p:cNvSpPr>
          <p:nvPr/>
        </p:nvSpPr>
        <p:spPr bwMode="auto">
          <a:xfrm>
            <a:off x="4900613" y="20193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(2000 B.C.)</a:t>
            </a:r>
          </a:p>
        </p:txBody>
      </p:sp>
      <p:sp>
        <p:nvSpPr>
          <p:cNvPr id="413807" name="Rectangle 111"/>
          <p:cNvSpPr>
            <a:spLocks noChangeArrowheads="1"/>
          </p:cNvSpPr>
          <p:nvPr/>
        </p:nvSpPr>
        <p:spPr bwMode="auto">
          <a:xfrm>
            <a:off x="992188" y="2355850"/>
            <a:ext cx="25114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FAFD00"/>
                </a:solidFill>
                <a:latin typeface="Times" charset="0"/>
                <a:ea typeface="+mn-ea"/>
                <a:cs typeface="+mn-cs"/>
              </a:rPr>
              <a:t>O 7 V J </a:t>
            </a:r>
          </a:p>
        </p:txBody>
      </p:sp>
      <p:sp>
        <p:nvSpPr>
          <p:cNvPr id="413809" name="Rectangle 113"/>
          <p:cNvSpPr>
            <a:spLocks noChangeArrowheads="1"/>
          </p:cNvSpPr>
          <p:nvPr/>
        </p:nvSpPr>
        <p:spPr bwMode="auto">
          <a:xfrm>
            <a:off x="725488" y="3506788"/>
            <a:ext cx="3463925" cy="9112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a:solidFill>
                  <a:srgbClr val="00FF00"/>
                </a:solidFill>
                <a:latin typeface="Times" charset="0"/>
                <a:ea typeface="+mn-ea"/>
                <a:cs typeface="+mn-cs"/>
              </a:rPr>
              <a:t>7 = 4 + 3 </a:t>
            </a: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413812" name="Line 116"/>
          <p:cNvSpPr>
            <a:spLocks noChangeShapeType="1"/>
          </p:cNvSpPr>
          <p:nvPr/>
        </p:nvSpPr>
        <p:spPr bwMode="auto">
          <a:xfrm>
            <a:off x="1833563"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55405" name="Rectangle 117"/>
          <p:cNvSpPr>
            <a:spLocks noChangeArrowheads="1"/>
          </p:cNvSpPr>
          <p:nvPr/>
        </p:nvSpPr>
        <p:spPr bwMode="auto">
          <a:xfrm>
            <a:off x="5930900" y="533400"/>
            <a:ext cx="511175" cy="3765550"/>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14" name="Text Box 118"/>
          <p:cNvSpPr txBox="1">
            <a:spLocks noChangeArrowheads="1"/>
          </p:cNvSpPr>
          <p:nvPr/>
        </p:nvSpPr>
        <p:spPr bwMode="auto">
          <a:xfrm rot="16200000">
            <a:off x="4548981" y="2137570"/>
            <a:ext cx="3298825"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a:solidFill>
                  <a:srgbClr val="EEFF4B"/>
                </a:solidFill>
                <a:latin typeface="Times" charset="0"/>
                <a:ea typeface="+mn-ea"/>
                <a:cs typeface="+mn-cs"/>
              </a:rPr>
              <a:t>3 MISHANG</a:t>
            </a:r>
          </a:p>
        </p:txBody>
      </p:sp>
      <p:sp>
        <p:nvSpPr>
          <p:cNvPr id="55407"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55408"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17" name="Text Box 121"/>
          <p:cNvSpPr txBox="1">
            <a:spLocks noChangeArrowheads="1"/>
          </p:cNvSpPr>
          <p:nvPr/>
        </p:nvSpPr>
        <p:spPr bwMode="auto">
          <a:xfrm rot="-5385664">
            <a:off x="6037263" y="4411663"/>
            <a:ext cx="354012"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V</a:t>
            </a:r>
          </a:p>
        </p:txBody>
      </p:sp>
      <p:sp>
        <p:nvSpPr>
          <p:cNvPr id="413818" name="Text Box 122"/>
          <p:cNvSpPr txBox="1">
            <a:spLocks noChangeArrowheads="1"/>
          </p:cNvSpPr>
          <p:nvPr/>
        </p:nvSpPr>
        <p:spPr bwMode="auto">
          <a:xfrm rot="-5400000">
            <a:off x="6016626" y="5424487"/>
            <a:ext cx="341312" cy="519113"/>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J</a:t>
            </a:r>
          </a:p>
        </p:txBody>
      </p:sp>
      <p:sp>
        <p:nvSpPr>
          <p:cNvPr id="55411"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20" name="Text Box 124"/>
          <p:cNvSpPr txBox="1">
            <a:spLocks noChangeArrowheads="1"/>
          </p:cNvSpPr>
          <p:nvPr/>
        </p:nvSpPr>
        <p:spPr bwMode="auto">
          <a:xfrm rot="16211464">
            <a:off x="2389981" y="3869532"/>
            <a:ext cx="2727325"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en-US" b="1">
                <a:solidFill>
                  <a:srgbClr val="EEFF4B"/>
                </a:solidFill>
                <a:latin typeface="Times" charset="0"/>
                <a:ea typeface="+mn-ea"/>
                <a:cs typeface="+mn-cs"/>
              </a:rPr>
              <a:t>4 </a:t>
            </a:r>
            <a:r>
              <a:rPr lang="en-US" sz="2600" b="1">
                <a:solidFill>
                  <a:srgbClr val="EEFF4B"/>
                </a:solidFill>
                <a:latin typeface="Times" charset="0"/>
                <a:ea typeface="+mn-ea"/>
                <a:cs typeface="+mn-cs"/>
              </a:rPr>
              <a:t>MIKUMO</a:t>
            </a:r>
          </a:p>
        </p:txBody>
      </p:sp>
      <p:sp>
        <p:nvSpPr>
          <p:cNvPr id="55413" name="Rectangle 125"/>
          <p:cNvSpPr>
            <a:spLocks noChangeArrowheads="1"/>
          </p:cNvSpPr>
          <p:nvPr/>
        </p:nvSpPr>
        <p:spPr bwMode="auto">
          <a:xfrm>
            <a:off x="3798888" y="5588000"/>
            <a:ext cx="274637" cy="765175"/>
          </a:xfrm>
          <a:prstGeom prst="rect">
            <a:avLst/>
          </a:prstGeom>
          <a:solidFill>
            <a:srgbClr val="4C545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414" name="Rectangle 126"/>
          <p:cNvSpPr>
            <a:spLocks noChangeArrowheads="1"/>
          </p:cNvSpPr>
          <p:nvPr/>
        </p:nvSpPr>
        <p:spPr bwMode="auto">
          <a:xfrm>
            <a:off x="3854450" y="2022475"/>
            <a:ext cx="150813" cy="696913"/>
          </a:xfrm>
          <a:prstGeom prst="rect">
            <a:avLst/>
          </a:prstGeom>
          <a:solidFill>
            <a:srgbClr val="4C545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415" name="Rectangle 127"/>
          <p:cNvSpPr>
            <a:spLocks noChangeArrowheads="1"/>
          </p:cNvSpPr>
          <p:nvPr/>
        </p:nvSpPr>
        <p:spPr bwMode="auto">
          <a:xfrm>
            <a:off x="3830638" y="2495550"/>
            <a:ext cx="188912" cy="215900"/>
          </a:xfrm>
          <a:prstGeom prst="rect">
            <a:avLst/>
          </a:prstGeom>
          <a:solidFill>
            <a:srgbClr val="5C666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416"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p:spPr>
        <p:txBody>
          <a:bodyPr wrap="none" anchor="ctr"/>
          <a:lstStyle/>
          <a:p>
            <a:endParaRPr lang="en-US"/>
          </a:p>
        </p:txBody>
      </p:sp>
      <p:sp>
        <p:nvSpPr>
          <p:cNvPr id="413825" name="Text Box 129"/>
          <p:cNvSpPr txBox="1">
            <a:spLocks noChangeArrowheads="1"/>
          </p:cNvSpPr>
          <p:nvPr/>
        </p:nvSpPr>
        <p:spPr bwMode="auto">
          <a:xfrm rot="-5400000">
            <a:off x="3540126" y="1027112"/>
            <a:ext cx="341312"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b="1">
                <a:solidFill>
                  <a:srgbClr val="EEFF4B"/>
                </a:solidFill>
                <a:latin typeface="Times" charset="0"/>
                <a:ea typeface="+mn-ea"/>
                <a:cs typeface="+mn-cs"/>
              </a:rPr>
              <a:t>O</a:t>
            </a:r>
          </a:p>
        </p:txBody>
      </p:sp>
      <p:sp>
        <p:nvSpPr>
          <p:cNvPr id="55418" name="Freeform 130"/>
          <p:cNvSpPr>
            <a:spLocks/>
          </p:cNvSpPr>
          <p:nvPr/>
        </p:nvSpPr>
        <p:spPr bwMode="auto">
          <a:xfrm>
            <a:off x="7326313" y="34163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19" name="Freeform 131"/>
          <p:cNvSpPr>
            <a:spLocks/>
          </p:cNvSpPr>
          <p:nvPr/>
        </p:nvSpPr>
        <p:spPr bwMode="auto">
          <a:xfrm>
            <a:off x="7656513" y="17018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20"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1" name="Freeform 134"/>
          <p:cNvSpPr>
            <a:spLocks/>
          </p:cNvSpPr>
          <p:nvPr/>
        </p:nvSpPr>
        <p:spPr bwMode="auto">
          <a:xfrm>
            <a:off x="7339013" y="520065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22" name="Rectangle 135"/>
          <p:cNvSpPr>
            <a:spLocks noChangeArrowheads="1"/>
          </p:cNvSpPr>
          <p:nvPr/>
        </p:nvSpPr>
        <p:spPr bwMode="auto">
          <a:xfrm>
            <a:off x="4548188" y="519113"/>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423" name="Freeform 136"/>
          <p:cNvSpPr>
            <a:spLocks/>
          </p:cNvSpPr>
          <p:nvPr/>
        </p:nvSpPr>
        <p:spPr bwMode="auto">
          <a:xfrm>
            <a:off x="4941888" y="2155825"/>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24"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5"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26" name="AutoShape 143"/>
          <p:cNvSpPr>
            <a:spLocks noChangeArrowheads="1"/>
          </p:cNvSpPr>
          <p:nvPr/>
        </p:nvSpPr>
        <p:spPr bwMode="auto">
          <a:xfrm>
            <a:off x="4224338" y="2068513"/>
            <a:ext cx="692150" cy="903287"/>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27"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8"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29"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p:spPr>
        <p:txBody>
          <a:bodyPr wrap="none" anchor="ctr"/>
          <a:lstStyle/>
          <a:p>
            <a:endParaRPr lang="en-US"/>
          </a:p>
        </p:txBody>
      </p:sp>
      <p:sp>
        <p:nvSpPr>
          <p:cNvPr id="55430" name="AutoShape 147"/>
          <p:cNvSpPr>
            <a:spLocks noChangeArrowheads="1"/>
          </p:cNvSpPr>
          <p:nvPr/>
        </p:nvSpPr>
        <p:spPr bwMode="auto">
          <a:xfrm>
            <a:off x="6596063" y="1323975"/>
            <a:ext cx="719137" cy="1063625"/>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31"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32" name="AutoShape 149"/>
          <p:cNvSpPr>
            <a:spLocks noChangeArrowheads="1"/>
          </p:cNvSpPr>
          <p:nvPr/>
        </p:nvSpPr>
        <p:spPr bwMode="auto">
          <a:xfrm>
            <a:off x="6610350" y="3254375"/>
            <a:ext cx="704850" cy="706438"/>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nvGrpSpPr>
          <p:cNvPr id="55433" name="Group 150"/>
          <p:cNvGrpSpPr>
            <a:grpSpLocks/>
          </p:cNvGrpSpPr>
          <p:nvPr/>
        </p:nvGrpSpPr>
        <p:grpSpPr bwMode="auto">
          <a:xfrm>
            <a:off x="6591300" y="4418013"/>
            <a:ext cx="952500" cy="527050"/>
            <a:chOff x="4152" y="2783"/>
            <a:chExt cx="600" cy="332"/>
          </a:xfrm>
        </p:grpSpPr>
        <p:sp>
          <p:nvSpPr>
            <p:cNvPr id="55579"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580"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581" name="AutoShape 153"/>
            <p:cNvSpPr>
              <a:spLocks noChangeArrowheads="1"/>
            </p:cNvSpPr>
            <p:nvPr/>
          </p:nvSpPr>
          <p:spPr bwMode="auto">
            <a:xfrm>
              <a:off x="4165" y="2799"/>
              <a:ext cx="436" cy="226"/>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434" name="Freeform 154"/>
          <p:cNvSpPr>
            <a:spLocks/>
          </p:cNvSpPr>
          <p:nvPr/>
        </p:nvSpPr>
        <p:spPr bwMode="auto">
          <a:xfrm>
            <a:off x="4827588" y="5788025"/>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35"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413852" name="Rectangle 156"/>
          <p:cNvSpPr>
            <a:spLocks noChangeArrowheads="1"/>
          </p:cNvSpPr>
          <p:nvPr/>
        </p:nvSpPr>
        <p:spPr bwMode="auto">
          <a:xfrm>
            <a:off x="4913313" y="42037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(1500 B.C.)</a:t>
            </a:r>
          </a:p>
        </p:txBody>
      </p:sp>
      <p:sp>
        <p:nvSpPr>
          <p:cNvPr id="413853" name="Rectangle 157"/>
          <p:cNvSpPr>
            <a:spLocks noChangeArrowheads="1"/>
          </p:cNvSpPr>
          <p:nvPr/>
        </p:nvSpPr>
        <p:spPr bwMode="auto">
          <a:xfrm>
            <a:off x="7269163" y="4330700"/>
            <a:ext cx="7286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(500 B.C.)</a:t>
            </a:r>
          </a:p>
        </p:txBody>
      </p:sp>
      <p:sp>
        <p:nvSpPr>
          <p:cNvPr id="413854" name="Rectangle 158"/>
          <p:cNvSpPr>
            <a:spLocks noChangeArrowheads="1"/>
          </p:cNvSpPr>
          <p:nvPr/>
        </p:nvSpPr>
        <p:spPr bwMode="auto">
          <a:xfrm>
            <a:off x="7262813" y="1219200"/>
            <a:ext cx="792162" cy="241300"/>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en-US" sz="1000" b="1">
                <a:solidFill>
                  <a:srgbClr val="FFFF00"/>
                </a:solidFill>
                <a:latin typeface="Times" charset="0"/>
                <a:ea typeface="+mn-ea"/>
                <a:cs typeface="+mn-cs"/>
              </a:rPr>
              <a:t>(1000 B.C.)</a:t>
            </a:r>
          </a:p>
        </p:txBody>
      </p:sp>
      <p:sp>
        <p:nvSpPr>
          <p:cNvPr id="55439" name="Rectangle 166"/>
          <p:cNvSpPr>
            <a:spLocks noChangeArrowheads="1"/>
          </p:cNvSpPr>
          <p:nvPr/>
        </p:nvSpPr>
        <p:spPr bwMode="auto">
          <a:xfrm>
            <a:off x="4156075" y="2060575"/>
            <a:ext cx="7715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ABRAHAM</a:t>
            </a:r>
          </a:p>
        </p:txBody>
      </p:sp>
      <p:sp>
        <p:nvSpPr>
          <p:cNvPr id="55440" name="Freeform 167"/>
          <p:cNvSpPr>
            <a:spLocks/>
          </p:cNvSpPr>
          <p:nvPr/>
        </p:nvSpPr>
        <p:spPr bwMode="auto">
          <a:xfrm>
            <a:off x="4824413" y="3568700"/>
            <a:ext cx="204787" cy="77788"/>
          </a:xfrm>
          <a:custGeom>
            <a:avLst/>
            <a:gdLst>
              <a:gd name="T0" fmla="*/ 322579212 w 129"/>
              <a:gd name="T1" fmla="*/ 120968278 h 49"/>
              <a:gd name="T2" fmla="*/ 0 w 129"/>
              <a:gd name="T3" fmla="*/ 120968278 h 49"/>
              <a:gd name="T4" fmla="*/ 0 w 129"/>
              <a:gd name="T5" fmla="*/ 0 h 49"/>
              <a:gd name="T6" fmla="*/ 322579212 w 129"/>
              <a:gd name="T7" fmla="*/ 12096827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41" name="Rectangle 168"/>
          <p:cNvSpPr>
            <a:spLocks noChangeArrowheads="1"/>
          </p:cNvSpPr>
          <p:nvPr/>
        </p:nvSpPr>
        <p:spPr bwMode="auto">
          <a:xfrm>
            <a:off x="4405313" y="3898900"/>
            <a:ext cx="304800" cy="1143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442" name="Freeform 169"/>
          <p:cNvSpPr>
            <a:spLocks/>
          </p:cNvSpPr>
          <p:nvPr/>
        </p:nvSpPr>
        <p:spPr bwMode="auto">
          <a:xfrm>
            <a:off x="4819650" y="3529013"/>
            <a:ext cx="234950" cy="120650"/>
          </a:xfrm>
          <a:custGeom>
            <a:avLst/>
            <a:gdLst>
              <a:gd name="T0" fmla="*/ 424602004 w 129"/>
              <a:gd name="T1" fmla="*/ 291007800 h 49"/>
              <a:gd name="T2" fmla="*/ 0 w 129"/>
              <a:gd name="T3" fmla="*/ 291007800 h 49"/>
              <a:gd name="T4" fmla="*/ 0 w 129"/>
              <a:gd name="T5" fmla="*/ 0 h 49"/>
              <a:gd name="T6" fmla="*/ 424602004 w 129"/>
              <a:gd name="T7" fmla="*/ 291007800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5443"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44"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45" name="Rectangle 172"/>
          <p:cNvSpPr>
            <a:spLocks noChangeArrowheads="1"/>
          </p:cNvSpPr>
          <p:nvPr/>
        </p:nvSpPr>
        <p:spPr bwMode="auto">
          <a:xfrm>
            <a:off x="4354513" y="3849688"/>
            <a:ext cx="514350" cy="190500"/>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55446" name="AutoShape 173"/>
          <p:cNvSpPr>
            <a:spLocks noChangeArrowheads="1"/>
          </p:cNvSpPr>
          <p:nvPr/>
        </p:nvSpPr>
        <p:spPr bwMode="auto">
          <a:xfrm>
            <a:off x="4260850" y="3475038"/>
            <a:ext cx="692150" cy="290512"/>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47" name="Rectangle 174"/>
          <p:cNvSpPr>
            <a:spLocks noChangeArrowheads="1"/>
          </p:cNvSpPr>
          <p:nvPr/>
        </p:nvSpPr>
        <p:spPr bwMode="auto">
          <a:xfrm>
            <a:off x="4276725" y="3416300"/>
            <a:ext cx="6445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JOSEPH</a:t>
            </a:r>
          </a:p>
        </p:txBody>
      </p:sp>
      <p:sp>
        <p:nvSpPr>
          <p:cNvPr id="55448" name="Line 176"/>
          <p:cNvSpPr>
            <a:spLocks noChangeShapeType="1"/>
          </p:cNvSpPr>
          <p:nvPr/>
        </p:nvSpPr>
        <p:spPr bwMode="auto">
          <a:xfrm>
            <a:off x="6627813" y="17843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49" name="Line 177"/>
          <p:cNvSpPr>
            <a:spLocks noChangeShapeType="1"/>
          </p:cNvSpPr>
          <p:nvPr/>
        </p:nvSpPr>
        <p:spPr bwMode="auto">
          <a:xfrm>
            <a:off x="6615113" y="24828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0" name="Line 178"/>
          <p:cNvSpPr>
            <a:spLocks noChangeShapeType="1"/>
          </p:cNvSpPr>
          <p:nvPr/>
        </p:nvSpPr>
        <p:spPr bwMode="auto">
          <a:xfrm>
            <a:off x="6615113" y="26606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1" name="Line 179"/>
          <p:cNvSpPr>
            <a:spLocks noChangeShapeType="1"/>
          </p:cNvSpPr>
          <p:nvPr/>
        </p:nvSpPr>
        <p:spPr bwMode="auto">
          <a:xfrm>
            <a:off x="6627813" y="28384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2" name="Line 180"/>
          <p:cNvSpPr>
            <a:spLocks noChangeShapeType="1"/>
          </p:cNvSpPr>
          <p:nvPr/>
        </p:nvSpPr>
        <p:spPr bwMode="auto">
          <a:xfrm>
            <a:off x="6621463" y="30162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3" name="Line 181"/>
          <p:cNvSpPr>
            <a:spLocks noChangeShapeType="1"/>
          </p:cNvSpPr>
          <p:nvPr/>
        </p:nvSpPr>
        <p:spPr bwMode="auto">
          <a:xfrm>
            <a:off x="7083425" y="1866900"/>
            <a:ext cx="0"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4" name="Line 182"/>
          <p:cNvSpPr>
            <a:spLocks noChangeShapeType="1"/>
          </p:cNvSpPr>
          <p:nvPr/>
        </p:nvSpPr>
        <p:spPr bwMode="auto">
          <a:xfrm>
            <a:off x="6621463" y="2139950"/>
            <a:ext cx="8763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5" name="Line 183"/>
          <p:cNvSpPr>
            <a:spLocks noChangeShapeType="1"/>
          </p:cNvSpPr>
          <p:nvPr/>
        </p:nvSpPr>
        <p:spPr bwMode="auto">
          <a:xfrm>
            <a:off x="6627813" y="2305050"/>
            <a:ext cx="8763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6" name="Line 184"/>
          <p:cNvSpPr>
            <a:spLocks noChangeShapeType="1"/>
          </p:cNvSpPr>
          <p:nvPr/>
        </p:nvSpPr>
        <p:spPr bwMode="auto">
          <a:xfrm flipV="1">
            <a:off x="6627813" y="1962150"/>
            <a:ext cx="873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7" name="Line 185"/>
          <p:cNvSpPr>
            <a:spLocks noChangeShapeType="1"/>
          </p:cNvSpPr>
          <p:nvPr/>
        </p:nvSpPr>
        <p:spPr bwMode="auto">
          <a:xfrm>
            <a:off x="7088188" y="1684338"/>
            <a:ext cx="3175" cy="5619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8" name="Line 187"/>
          <p:cNvSpPr>
            <a:spLocks noChangeShapeType="1"/>
          </p:cNvSpPr>
          <p:nvPr/>
        </p:nvSpPr>
        <p:spPr bwMode="auto">
          <a:xfrm>
            <a:off x="6659563" y="38703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59" name="Rectangle 188"/>
          <p:cNvSpPr>
            <a:spLocks noChangeArrowheads="1"/>
          </p:cNvSpPr>
          <p:nvPr/>
        </p:nvSpPr>
        <p:spPr bwMode="auto">
          <a:xfrm>
            <a:off x="6523038" y="3213100"/>
            <a:ext cx="822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 NARKAHAI</a:t>
            </a:r>
          </a:p>
        </p:txBody>
      </p:sp>
      <p:sp>
        <p:nvSpPr>
          <p:cNvPr id="55460" name="Rectangle 192"/>
          <p:cNvSpPr>
            <a:spLocks noChangeArrowheads="1"/>
          </p:cNvSpPr>
          <p:nvPr/>
        </p:nvSpPr>
        <p:spPr bwMode="auto">
          <a:xfrm>
            <a:off x="6548438" y="4406900"/>
            <a:ext cx="847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VARI KAHAI</a:t>
            </a:r>
          </a:p>
        </p:txBody>
      </p:sp>
      <p:sp>
        <p:nvSpPr>
          <p:cNvPr id="55461" name="Line 194"/>
          <p:cNvSpPr>
            <a:spLocks noChangeShapeType="1"/>
          </p:cNvSpPr>
          <p:nvPr/>
        </p:nvSpPr>
        <p:spPr bwMode="auto">
          <a:xfrm>
            <a:off x="6630988" y="1593850"/>
            <a:ext cx="8763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62" name="Line 195"/>
          <p:cNvSpPr>
            <a:spLocks noChangeShapeType="1"/>
          </p:cNvSpPr>
          <p:nvPr/>
        </p:nvSpPr>
        <p:spPr bwMode="auto">
          <a:xfrm>
            <a:off x="4308475" y="3800475"/>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63" name="Line 196"/>
          <p:cNvSpPr>
            <a:spLocks noChangeShapeType="1"/>
          </p:cNvSpPr>
          <p:nvPr/>
        </p:nvSpPr>
        <p:spPr bwMode="auto">
          <a:xfrm>
            <a:off x="4298950" y="4011613"/>
            <a:ext cx="838200" cy="47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64"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65" name="AutoShape 198"/>
          <p:cNvSpPr>
            <a:spLocks noChangeArrowheads="1"/>
          </p:cNvSpPr>
          <p:nvPr/>
        </p:nvSpPr>
        <p:spPr bwMode="auto">
          <a:xfrm>
            <a:off x="6621463" y="5154613"/>
            <a:ext cx="647700" cy="363537"/>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66" name="Rectangle 199"/>
          <p:cNvSpPr>
            <a:spLocks noChangeArrowheads="1"/>
          </p:cNvSpPr>
          <p:nvPr/>
        </p:nvSpPr>
        <p:spPr bwMode="auto">
          <a:xfrm>
            <a:off x="6648450" y="5102225"/>
            <a:ext cx="636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latin typeface="Chicago" charset="0"/>
              </a:rPr>
              <a:t>JISHU</a:t>
            </a:r>
          </a:p>
        </p:txBody>
      </p:sp>
      <p:sp>
        <p:nvSpPr>
          <p:cNvPr id="55467" name="Line 200"/>
          <p:cNvSpPr>
            <a:spLocks noChangeShapeType="1"/>
          </p:cNvSpPr>
          <p:nvPr/>
        </p:nvSpPr>
        <p:spPr bwMode="auto">
          <a:xfrm>
            <a:off x="6651625" y="544195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68" name="Line 203"/>
          <p:cNvSpPr>
            <a:spLocks noChangeShapeType="1"/>
          </p:cNvSpPr>
          <p:nvPr/>
        </p:nvSpPr>
        <p:spPr bwMode="auto">
          <a:xfrm>
            <a:off x="6669088" y="588010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69" name="Line 204"/>
          <p:cNvSpPr>
            <a:spLocks noChangeShapeType="1"/>
          </p:cNvSpPr>
          <p:nvPr/>
        </p:nvSpPr>
        <p:spPr bwMode="auto">
          <a:xfrm>
            <a:off x="6659563" y="6156325"/>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0"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1"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55472"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73" name="AutoShape 208"/>
          <p:cNvSpPr>
            <a:spLocks noChangeArrowheads="1"/>
          </p:cNvSpPr>
          <p:nvPr/>
        </p:nvSpPr>
        <p:spPr bwMode="auto">
          <a:xfrm>
            <a:off x="6613525" y="647700"/>
            <a:ext cx="692150" cy="250825"/>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74" name="Rectangle 209"/>
          <p:cNvSpPr>
            <a:spLocks noChangeArrowheads="1"/>
          </p:cNvSpPr>
          <p:nvPr/>
        </p:nvSpPr>
        <p:spPr bwMode="auto">
          <a:xfrm>
            <a:off x="6532563" y="561975"/>
            <a:ext cx="8778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700" b="1">
                <a:solidFill>
                  <a:srgbClr val="000000"/>
                </a:solidFill>
                <a:latin typeface="Chicago" charset="0"/>
              </a:rPr>
              <a:t>ROTKHAMARAT</a:t>
            </a:r>
          </a:p>
        </p:txBody>
      </p:sp>
      <p:sp>
        <p:nvSpPr>
          <p:cNvPr id="55475" name="Line 210"/>
          <p:cNvSpPr>
            <a:spLocks noChangeShapeType="1"/>
          </p:cNvSpPr>
          <p:nvPr/>
        </p:nvSpPr>
        <p:spPr bwMode="auto">
          <a:xfrm>
            <a:off x="6630988" y="1117600"/>
            <a:ext cx="863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6"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7" name="Rectangle 212"/>
          <p:cNvSpPr>
            <a:spLocks noChangeArrowheads="1"/>
          </p:cNvSpPr>
          <p:nvPr/>
        </p:nvSpPr>
        <p:spPr bwMode="auto">
          <a:xfrm>
            <a:off x="6580188" y="1266825"/>
            <a:ext cx="796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WUNGNAO</a:t>
            </a:r>
          </a:p>
        </p:txBody>
      </p:sp>
      <p:sp>
        <p:nvSpPr>
          <p:cNvPr id="55478"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79" name="AutoShape 214"/>
          <p:cNvSpPr>
            <a:spLocks noChangeArrowheads="1"/>
          </p:cNvSpPr>
          <p:nvPr/>
        </p:nvSpPr>
        <p:spPr bwMode="auto">
          <a:xfrm>
            <a:off x="4265613" y="5700713"/>
            <a:ext cx="701675" cy="333375"/>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80" name="Rectangle 215"/>
          <p:cNvSpPr>
            <a:spLocks noChangeArrowheads="1"/>
          </p:cNvSpPr>
          <p:nvPr/>
        </p:nvSpPr>
        <p:spPr bwMode="auto">
          <a:xfrm>
            <a:off x="4281488" y="5635625"/>
            <a:ext cx="7016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900" b="1">
                <a:solidFill>
                  <a:srgbClr val="000000"/>
                </a:solidFill>
                <a:latin typeface="Chicago" charset="0"/>
              </a:rPr>
              <a:t>JOSHUA</a:t>
            </a:r>
          </a:p>
        </p:txBody>
      </p:sp>
      <p:sp>
        <p:nvSpPr>
          <p:cNvPr id="55481" name="Line 216"/>
          <p:cNvSpPr>
            <a:spLocks noChangeShapeType="1"/>
          </p:cNvSpPr>
          <p:nvPr/>
        </p:nvSpPr>
        <p:spPr bwMode="auto">
          <a:xfrm>
            <a:off x="4302125" y="6045200"/>
            <a:ext cx="8350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2" name="Line 217"/>
          <p:cNvSpPr>
            <a:spLocks noChangeShapeType="1"/>
          </p:cNvSpPr>
          <p:nvPr/>
        </p:nvSpPr>
        <p:spPr bwMode="auto">
          <a:xfrm>
            <a:off x="4305300" y="6230938"/>
            <a:ext cx="838200"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3"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p:spPr>
        <p:txBody>
          <a:bodyPr wrap="none" anchor="ctr"/>
          <a:lstStyle/>
          <a:p>
            <a:endParaRPr lang="en-US"/>
          </a:p>
        </p:txBody>
      </p:sp>
      <p:sp>
        <p:nvSpPr>
          <p:cNvPr id="55484" name="AutoShape 219"/>
          <p:cNvSpPr>
            <a:spLocks noChangeArrowheads="1"/>
          </p:cNvSpPr>
          <p:nvPr/>
        </p:nvSpPr>
        <p:spPr bwMode="auto">
          <a:xfrm>
            <a:off x="4248150" y="4295775"/>
            <a:ext cx="704850" cy="336550"/>
          </a:xfrm>
          <a:prstGeom prst="roundRect">
            <a:avLst>
              <a:gd name="adj" fmla="val 16667"/>
            </a:avLst>
          </a:prstGeom>
          <a:solidFill>
            <a:schemeClr val="tx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485" name="Rectangle 220"/>
          <p:cNvSpPr>
            <a:spLocks noChangeArrowheads="1"/>
          </p:cNvSpPr>
          <p:nvPr/>
        </p:nvSpPr>
        <p:spPr bwMode="auto">
          <a:xfrm>
            <a:off x="4318000" y="4257675"/>
            <a:ext cx="593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Chicago" charset="0"/>
              </a:rPr>
              <a:t>MOSES</a:t>
            </a:r>
          </a:p>
        </p:txBody>
      </p:sp>
      <p:sp>
        <p:nvSpPr>
          <p:cNvPr id="55486"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7" name="Line 222"/>
          <p:cNvSpPr>
            <a:spLocks noChangeShapeType="1"/>
          </p:cNvSpPr>
          <p:nvPr/>
        </p:nvSpPr>
        <p:spPr bwMode="auto">
          <a:xfrm>
            <a:off x="4279900" y="476885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8" name="Line 223"/>
          <p:cNvSpPr>
            <a:spLocks noChangeShapeType="1"/>
          </p:cNvSpPr>
          <p:nvPr/>
        </p:nvSpPr>
        <p:spPr bwMode="auto">
          <a:xfrm>
            <a:off x="4281488" y="494665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9" name="Line 224"/>
          <p:cNvSpPr>
            <a:spLocks noChangeShapeType="1"/>
          </p:cNvSpPr>
          <p:nvPr/>
        </p:nvSpPr>
        <p:spPr bwMode="auto">
          <a:xfrm>
            <a:off x="4279900" y="5124450"/>
            <a:ext cx="8350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0"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1" name="Line 226"/>
          <p:cNvSpPr>
            <a:spLocks noChangeShapeType="1"/>
          </p:cNvSpPr>
          <p:nvPr/>
        </p:nvSpPr>
        <p:spPr bwMode="auto">
          <a:xfrm>
            <a:off x="4271963" y="5454650"/>
            <a:ext cx="8350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2" name="Line 227"/>
          <p:cNvSpPr>
            <a:spLocks noChangeShapeType="1"/>
          </p:cNvSpPr>
          <p:nvPr/>
        </p:nvSpPr>
        <p:spPr bwMode="auto">
          <a:xfrm>
            <a:off x="4262438" y="2613025"/>
            <a:ext cx="83185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3" name="Line 228"/>
          <p:cNvSpPr>
            <a:spLocks noChangeShapeType="1"/>
          </p:cNvSpPr>
          <p:nvPr/>
        </p:nvSpPr>
        <p:spPr bwMode="auto">
          <a:xfrm>
            <a:off x="4262438" y="2809875"/>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4" name="Line 229"/>
          <p:cNvSpPr>
            <a:spLocks noChangeShapeType="1"/>
          </p:cNvSpPr>
          <p:nvPr/>
        </p:nvSpPr>
        <p:spPr bwMode="auto">
          <a:xfrm>
            <a:off x="4259263" y="2422525"/>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5"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6"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97" name="Line 232"/>
          <p:cNvSpPr>
            <a:spLocks noChangeShapeType="1"/>
          </p:cNvSpPr>
          <p:nvPr/>
        </p:nvSpPr>
        <p:spPr bwMode="auto">
          <a:xfrm>
            <a:off x="6665913" y="601980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5498" name="Group 234"/>
          <p:cNvGrpSpPr>
            <a:grpSpLocks/>
          </p:cNvGrpSpPr>
          <p:nvPr/>
        </p:nvGrpSpPr>
        <p:grpSpPr bwMode="auto">
          <a:xfrm>
            <a:off x="4187825" y="563563"/>
            <a:ext cx="952500" cy="1316037"/>
            <a:chOff x="2663" y="408"/>
            <a:chExt cx="600" cy="716"/>
          </a:xfrm>
        </p:grpSpPr>
        <p:sp>
          <p:nvSpPr>
            <p:cNvPr id="55576"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p:spPr>
          <p:txBody>
            <a:bodyPr wrap="none" anchor="ctr"/>
            <a:lstStyle/>
            <a:p>
              <a:endParaRPr lang="en-US"/>
            </a:p>
          </p:txBody>
        </p:sp>
        <p:sp>
          <p:nvSpPr>
            <p:cNvPr id="55577"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5578" name="AutoShape 237"/>
            <p:cNvSpPr>
              <a:spLocks noChangeArrowheads="1"/>
            </p:cNvSpPr>
            <p:nvPr/>
          </p:nvSpPr>
          <p:spPr bwMode="auto">
            <a:xfrm>
              <a:off x="2676" y="420"/>
              <a:ext cx="436" cy="593"/>
            </a:xfrm>
            <a:prstGeom prst="roundRect">
              <a:avLst>
                <a:gd name="adj" fmla="val 16667"/>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499" name="Line 238"/>
          <p:cNvSpPr>
            <a:spLocks noChangeShapeType="1"/>
          </p:cNvSpPr>
          <p:nvPr/>
        </p:nvSpPr>
        <p:spPr bwMode="auto">
          <a:xfrm>
            <a:off x="4233863" y="10223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0" name="Line 239"/>
          <p:cNvSpPr>
            <a:spLocks noChangeShapeType="1"/>
          </p:cNvSpPr>
          <p:nvPr/>
        </p:nvSpPr>
        <p:spPr bwMode="auto">
          <a:xfrm>
            <a:off x="4233863" y="11874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1" name="Line 240"/>
          <p:cNvSpPr>
            <a:spLocks noChangeShapeType="1"/>
          </p:cNvSpPr>
          <p:nvPr/>
        </p:nvSpPr>
        <p:spPr bwMode="auto">
          <a:xfrm>
            <a:off x="4233863" y="13398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2" name="Line 241"/>
          <p:cNvSpPr>
            <a:spLocks noChangeShapeType="1"/>
          </p:cNvSpPr>
          <p:nvPr/>
        </p:nvSpPr>
        <p:spPr bwMode="auto">
          <a:xfrm>
            <a:off x="4238625" y="15049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3" name="Line 242"/>
          <p:cNvSpPr>
            <a:spLocks noChangeShapeType="1"/>
          </p:cNvSpPr>
          <p:nvPr/>
        </p:nvSpPr>
        <p:spPr bwMode="auto">
          <a:xfrm>
            <a:off x="4233863" y="16700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4" name="Line 243"/>
          <p:cNvSpPr>
            <a:spLocks noChangeShapeType="1"/>
          </p:cNvSpPr>
          <p:nvPr/>
        </p:nvSpPr>
        <p:spPr bwMode="auto">
          <a:xfrm>
            <a:off x="4233863" y="182245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05" name="Rectangle 244"/>
          <p:cNvSpPr>
            <a:spLocks noChangeArrowheads="1"/>
          </p:cNvSpPr>
          <p:nvPr/>
        </p:nvSpPr>
        <p:spPr bwMode="auto">
          <a:xfrm>
            <a:off x="4351338" y="854075"/>
            <a:ext cx="6826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Morei</a:t>
            </a:r>
          </a:p>
        </p:txBody>
      </p:sp>
      <p:sp>
        <p:nvSpPr>
          <p:cNvPr id="55506" name="Rectangle 245"/>
          <p:cNvSpPr>
            <a:spLocks noChangeArrowheads="1"/>
          </p:cNvSpPr>
          <p:nvPr/>
        </p:nvSpPr>
        <p:spPr bwMode="auto">
          <a:xfrm>
            <a:off x="4194175" y="1006475"/>
            <a:ext cx="9493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Pao kapha</a:t>
            </a:r>
          </a:p>
        </p:txBody>
      </p:sp>
      <p:sp>
        <p:nvSpPr>
          <p:cNvPr id="55507" name="Rectangle 246"/>
          <p:cNvSpPr>
            <a:spLocks noChangeArrowheads="1"/>
          </p:cNvSpPr>
          <p:nvPr/>
        </p:nvSpPr>
        <p:spPr bwMode="auto">
          <a:xfrm>
            <a:off x="4278313" y="1171575"/>
            <a:ext cx="904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Shimkhur</a:t>
            </a:r>
          </a:p>
        </p:txBody>
      </p:sp>
      <p:sp>
        <p:nvSpPr>
          <p:cNvPr id="55508" name="Rectangle 247"/>
          <p:cNvSpPr>
            <a:spLocks noChangeArrowheads="1"/>
          </p:cNvSpPr>
          <p:nvPr/>
        </p:nvSpPr>
        <p:spPr bwMode="auto">
          <a:xfrm>
            <a:off x="4270375" y="1336675"/>
            <a:ext cx="854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1st Sakathat</a:t>
            </a:r>
          </a:p>
        </p:txBody>
      </p:sp>
      <p:sp>
        <p:nvSpPr>
          <p:cNvPr id="55509" name="Rectangle 248"/>
          <p:cNvSpPr>
            <a:spLocks noChangeArrowheads="1"/>
          </p:cNvSpPr>
          <p:nvPr/>
        </p:nvSpPr>
        <p:spPr bwMode="auto">
          <a:xfrm>
            <a:off x="4170363" y="1489075"/>
            <a:ext cx="10112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500" b="1">
                <a:solidFill>
                  <a:srgbClr val="000000"/>
                </a:solidFill>
                <a:latin typeface="Helvetica" charset="0"/>
              </a:rPr>
              <a:t>Tara kaphong/Changimahut</a:t>
            </a:r>
          </a:p>
        </p:txBody>
      </p:sp>
      <p:sp>
        <p:nvSpPr>
          <p:cNvPr id="55510" name="Rectangle 249"/>
          <p:cNvSpPr>
            <a:spLocks noChangeArrowheads="1"/>
          </p:cNvSpPr>
          <p:nvPr/>
        </p:nvSpPr>
        <p:spPr bwMode="auto">
          <a:xfrm>
            <a:off x="4262438" y="1654175"/>
            <a:ext cx="784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latin typeface="Helvetica" charset="0"/>
              </a:rPr>
              <a:t>Tolan shim</a:t>
            </a:r>
          </a:p>
        </p:txBody>
      </p:sp>
      <p:sp>
        <p:nvSpPr>
          <p:cNvPr id="55511" name="Rectangle 250"/>
          <p:cNvSpPr>
            <a:spLocks noChangeArrowheads="1"/>
          </p:cNvSpPr>
          <p:nvPr/>
        </p:nvSpPr>
        <p:spPr bwMode="auto">
          <a:xfrm>
            <a:off x="4138613" y="546100"/>
            <a:ext cx="825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600" b="1">
                <a:solidFill>
                  <a:srgbClr val="000000"/>
                </a:solidFill>
                <a:latin typeface="Chicago" charset="0"/>
              </a:rPr>
              <a:t>OKATHUI KASEM</a:t>
            </a:r>
          </a:p>
        </p:txBody>
      </p:sp>
      <p:sp>
        <p:nvSpPr>
          <p:cNvPr id="55512" name="Rectangle 251"/>
          <p:cNvSpPr>
            <a:spLocks noChangeArrowheads="1"/>
          </p:cNvSpPr>
          <p:nvPr/>
        </p:nvSpPr>
        <p:spPr bwMode="auto">
          <a:xfrm>
            <a:off x="4130675" y="727075"/>
            <a:ext cx="1041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600" b="1">
                <a:solidFill>
                  <a:srgbClr val="000000"/>
                </a:solidFill>
                <a:latin typeface="Helvetica" charset="0"/>
              </a:rPr>
              <a:t>1st Mayarnao &amp; Shanao</a:t>
            </a:r>
          </a:p>
        </p:txBody>
      </p:sp>
      <p:sp>
        <p:nvSpPr>
          <p:cNvPr id="55513" name="Line 252"/>
          <p:cNvSpPr>
            <a:spLocks noChangeShapeType="1"/>
          </p:cNvSpPr>
          <p:nvPr/>
        </p:nvSpPr>
        <p:spPr bwMode="auto">
          <a:xfrm>
            <a:off x="4233863" y="889000"/>
            <a:ext cx="863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4" name="Line 253"/>
          <p:cNvSpPr>
            <a:spLocks noChangeShapeType="1"/>
          </p:cNvSpPr>
          <p:nvPr/>
        </p:nvSpPr>
        <p:spPr bwMode="auto">
          <a:xfrm>
            <a:off x="6659563" y="36671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5" name="Line 254"/>
          <p:cNvSpPr>
            <a:spLocks noChangeShapeType="1"/>
          </p:cNvSpPr>
          <p:nvPr/>
        </p:nvSpPr>
        <p:spPr bwMode="auto">
          <a:xfrm>
            <a:off x="6659563" y="40608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6" name="Line 255"/>
          <p:cNvSpPr>
            <a:spLocks noChangeShapeType="1"/>
          </p:cNvSpPr>
          <p:nvPr/>
        </p:nvSpPr>
        <p:spPr bwMode="auto">
          <a:xfrm>
            <a:off x="6659563" y="42513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7" name="Line 256"/>
          <p:cNvSpPr>
            <a:spLocks noChangeShapeType="1"/>
          </p:cNvSpPr>
          <p:nvPr/>
        </p:nvSpPr>
        <p:spPr bwMode="auto">
          <a:xfrm>
            <a:off x="6669088" y="574040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8" name="Line 257"/>
          <p:cNvSpPr>
            <a:spLocks noChangeShapeType="1"/>
          </p:cNvSpPr>
          <p:nvPr/>
        </p:nvSpPr>
        <p:spPr bwMode="auto">
          <a:xfrm>
            <a:off x="6643688" y="5600700"/>
            <a:ext cx="8382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19" name="Line 258"/>
          <p:cNvSpPr>
            <a:spLocks noChangeShapeType="1"/>
          </p:cNvSpPr>
          <p:nvPr/>
        </p:nvSpPr>
        <p:spPr bwMode="auto">
          <a:xfrm>
            <a:off x="6646863" y="48736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20" name="Line 259"/>
          <p:cNvSpPr>
            <a:spLocks noChangeShapeType="1"/>
          </p:cNvSpPr>
          <p:nvPr/>
        </p:nvSpPr>
        <p:spPr bwMode="auto">
          <a:xfrm>
            <a:off x="6646863" y="4721225"/>
            <a:ext cx="8636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55522" name="Text Box 261"/>
          <p:cNvSpPr txBox="1">
            <a:spLocks noChangeArrowheads="1"/>
          </p:cNvSpPr>
          <p:nvPr/>
        </p:nvSpPr>
        <p:spPr bwMode="auto">
          <a:xfrm>
            <a:off x="1789113" y="-28575"/>
            <a:ext cx="3802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latin typeface="Comic Sans MS" charset="0"/>
              </a:rPr>
              <a:t>Hao. 1 eina thuilaga 11 eina tangda</a:t>
            </a:r>
          </a:p>
        </p:txBody>
      </p:sp>
      <p:sp>
        <p:nvSpPr>
          <p:cNvPr id="55523"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5524"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413970" name="Rectangle 274"/>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26</a:t>
            </a:r>
          </a:p>
        </p:txBody>
      </p:sp>
      <p:grpSp>
        <p:nvGrpSpPr>
          <p:cNvPr id="55526" name="Group 276"/>
          <p:cNvGrpSpPr>
            <a:grpSpLocks/>
          </p:cNvGrpSpPr>
          <p:nvPr/>
        </p:nvGrpSpPr>
        <p:grpSpPr bwMode="auto">
          <a:xfrm>
            <a:off x="5221288" y="1406525"/>
            <a:ext cx="2760662" cy="4197350"/>
            <a:chOff x="3289" y="886"/>
            <a:chExt cx="1739" cy="2644"/>
          </a:xfrm>
        </p:grpSpPr>
        <p:grpSp>
          <p:nvGrpSpPr>
            <p:cNvPr id="55532" name="Group 277"/>
            <p:cNvGrpSpPr>
              <a:grpSpLocks/>
            </p:cNvGrpSpPr>
            <p:nvPr/>
          </p:nvGrpSpPr>
          <p:grpSpPr bwMode="auto">
            <a:xfrm>
              <a:off x="3289" y="1420"/>
              <a:ext cx="247" cy="260"/>
              <a:chOff x="1609" y="1231"/>
              <a:chExt cx="247" cy="260"/>
            </a:xfrm>
          </p:grpSpPr>
          <p:grpSp>
            <p:nvGrpSpPr>
              <p:cNvPr id="55566" name="Group 278"/>
              <p:cNvGrpSpPr>
                <a:grpSpLocks/>
              </p:cNvGrpSpPr>
              <p:nvPr/>
            </p:nvGrpSpPr>
            <p:grpSpPr bwMode="auto">
              <a:xfrm>
                <a:off x="1620" y="1231"/>
                <a:ext cx="236" cy="260"/>
                <a:chOff x="1558" y="1007"/>
                <a:chExt cx="2107" cy="1949"/>
              </a:xfrm>
            </p:grpSpPr>
            <p:grpSp>
              <p:nvGrpSpPr>
                <p:cNvPr id="55568" name="Group 280"/>
                <p:cNvGrpSpPr>
                  <a:grpSpLocks/>
                </p:cNvGrpSpPr>
                <p:nvPr/>
              </p:nvGrpSpPr>
              <p:grpSpPr bwMode="auto">
                <a:xfrm>
                  <a:off x="1558" y="1208"/>
                  <a:ext cx="2107" cy="1420"/>
                  <a:chOff x="578" y="2316"/>
                  <a:chExt cx="2105" cy="1421"/>
                </a:xfrm>
              </p:grpSpPr>
              <p:sp>
                <p:nvSpPr>
                  <p:cNvPr id="55574" name="Freeform 281"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575" name="Freeform 282"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569" name="Freeform 284"/>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70" name="Freeform 285"/>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71" name="Freeform 286"/>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72" name="Freeform 287"/>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73" name="Freeform 288"/>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5567" name="Rectangle 289"/>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3" name="Group 290"/>
            <p:cNvGrpSpPr>
              <a:grpSpLocks/>
            </p:cNvGrpSpPr>
            <p:nvPr/>
          </p:nvGrpSpPr>
          <p:grpSpPr bwMode="auto">
            <a:xfrm>
              <a:off x="3292" y="3270"/>
              <a:ext cx="247" cy="260"/>
              <a:chOff x="1609" y="1232"/>
              <a:chExt cx="247" cy="260"/>
            </a:xfrm>
          </p:grpSpPr>
          <p:grpSp>
            <p:nvGrpSpPr>
              <p:cNvPr id="55556" name="Group 291"/>
              <p:cNvGrpSpPr>
                <a:grpSpLocks/>
              </p:cNvGrpSpPr>
              <p:nvPr/>
            </p:nvGrpSpPr>
            <p:grpSpPr bwMode="auto">
              <a:xfrm>
                <a:off x="1620" y="1232"/>
                <a:ext cx="236" cy="260"/>
                <a:chOff x="1558" y="1007"/>
                <a:chExt cx="2107" cy="1949"/>
              </a:xfrm>
            </p:grpSpPr>
            <p:grpSp>
              <p:nvGrpSpPr>
                <p:cNvPr id="55558" name="Group 293"/>
                <p:cNvGrpSpPr>
                  <a:grpSpLocks/>
                </p:cNvGrpSpPr>
                <p:nvPr/>
              </p:nvGrpSpPr>
              <p:grpSpPr bwMode="auto">
                <a:xfrm>
                  <a:off x="1558" y="1205"/>
                  <a:ext cx="2107" cy="1420"/>
                  <a:chOff x="578" y="2316"/>
                  <a:chExt cx="2105" cy="1421"/>
                </a:xfrm>
              </p:grpSpPr>
              <p:sp>
                <p:nvSpPr>
                  <p:cNvPr id="55564" name="Freeform 294"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565" name="Freeform 295"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559" name="Freeform 297"/>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60" name="Freeform 298"/>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61" name="Freeform 299"/>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62" name="Freeform 300"/>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63" name="Freeform 301"/>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5557" name="Rectangle 302"/>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4" name="Group 303"/>
            <p:cNvGrpSpPr>
              <a:grpSpLocks/>
            </p:cNvGrpSpPr>
            <p:nvPr/>
          </p:nvGrpSpPr>
          <p:grpSpPr bwMode="auto">
            <a:xfrm>
              <a:off x="4781" y="886"/>
              <a:ext cx="247" cy="260"/>
              <a:chOff x="1609" y="1231"/>
              <a:chExt cx="247" cy="260"/>
            </a:xfrm>
          </p:grpSpPr>
          <p:grpSp>
            <p:nvGrpSpPr>
              <p:cNvPr id="55546" name="Group 304"/>
              <p:cNvGrpSpPr>
                <a:grpSpLocks/>
              </p:cNvGrpSpPr>
              <p:nvPr/>
            </p:nvGrpSpPr>
            <p:grpSpPr bwMode="auto">
              <a:xfrm>
                <a:off x="1620" y="1231"/>
                <a:ext cx="236" cy="260"/>
                <a:chOff x="1558" y="1007"/>
                <a:chExt cx="2107" cy="1949"/>
              </a:xfrm>
            </p:grpSpPr>
            <p:grpSp>
              <p:nvGrpSpPr>
                <p:cNvPr id="55548" name="Group 306"/>
                <p:cNvGrpSpPr>
                  <a:grpSpLocks/>
                </p:cNvGrpSpPr>
                <p:nvPr/>
              </p:nvGrpSpPr>
              <p:grpSpPr bwMode="auto">
                <a:xfrm>
                  <a:off x="1558" y="1209"/>
                  <a:ext cx="2107" cy="1421"/>
                  <a:chOff x="578" y="2316"/>
                  <a:chExt cx="2105" cy="1421"/>
                </a:xfrm>
              </p:grpSpPr>
              <p:sp>
                <p:nvSpPr>
                  <p:cNvPr id="55554" name="Freeform 307"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555" name="Freeform 308"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549" name="Freeform 310"/>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50" name="Freeform 311"/>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51" name="Freeform 312"/>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52" name="Freeform 313"/>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53" name="Freeform 314"/>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5547" name="Rectangle 315"/>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nvGrpSpPr>
            <p:cNvPr id="55535" name="Group 316"/>
            <p:cNvGrpSpPr>
              <a:grpSpLocks/>
            </p:cNvGrpSpPr>
            <p:nvPr/>
          </p:nvGrpSpPr>
          <p:grpSpPr bwMode="auto">
            <a:xfrm>
              <a:off x="4781" y="1391"/>
              <a:ext cx="247" cy="260"/>
              <a:chOff x="1609" y="1232"/>
              <a:chExt cx="247" cy="260"/>
            </a:xfrm>
          </p:grpSpPr>
          <p:grpSp>
            <p:nvGrpSpPr>
              <p:cNvPr id="55536" name="Group 317"/>
              <p:cNvGrpSpPr>
                <a:grpSpLocks/>
              </p:cNvGrpSpPr>
              <p:nvPr/>
            </p:nvGrpSpPr>
            <p:grpSpPr bwMode="auto">
              <a:xfrm>
                <a:off x="1620" y="1232"/>
                <a:ext cx="236" cy="260"/>
                <a:chOff x="1558" y="1007"/>
                <a:chExt cx="2107" cy="1949"/>
              </a:xfrm>
            </p:grpSpPr>
            <p:grpSp>
              <p:nvGrpSpPr>
                <p:cNvPr id="55538" name="Group 319"/>
                <p:cNvGrpSpPr>
                  <a:grpSpLocks/>
                </p:cNvGrpSpPr>
                <p:nvPr/>
              </p:nvGrpSpPr>
              <p:grpSpPr bwMode="auto">
                <a:xfrm>
                  <a:off x="1558" y="1205"/>
                  <a:ext cx="2107" cy="1420"/>
                  <a:chOff x="578" y="2316"/>
                  <a:chExt cx="2105" cy="1421"/>
                </a:xfrm>
              </p:grpSpPr>
              <p:sp>
                <p:nvSpPr>
                  <p:cNvPr id="55544" name="Freeform 320" descr="Cork"/>
                  <p:cNvSpPr>
                    <a:spLocks/>
                  </p:cNvSpPr>
                  <p:nvPr/>
                </p:nvSpPr>
                <p:spPr bwMode="auto">
                  <a:xfrm>
                    <a:off x="633" y="2316"/>
                    <a:ext cx="2050" cy="256"/>
                  </a:xfrm>
                  <a:custGeom>
                    <a:avLst/>
                    <a:gdLst>
                      <a:gd name="T0" fmla="*/ 97 w 592"/>
                      <a:gd name="T1" fmla="*/ 728 h 90"/>
                      <a:gd name="T2" fmla="*/ 263 w 592"/>
                      <a:gd name="T3" fmla="*/ 356 h 90"/>
                      <a:gd name="T4" fmla="*/ 409 w 592"/>
                      <a:gd name="T5" fmla="*/ 290 h 90"/>
                      <a:gd name="T6" fmla="*/ 551 w 592"/>
                      <a:gd name="T7" fmla="*/ 259 h 90"/>
                      <a:gd name="T8" fmla="*/ 1344 w 592"/>
                      <a:gd name="T9" fmla="*/ 276 h 90"/>
                      <a:gd name="T10" fmla="*/ 1821 w 592"/>
                      <a:gd name="T11" fmla="*/ 324 h 90"/>
                      <a:gd name="T12" fmla="*/ 2040 w 592"/>
                      <a:gd name="T13" fmla="*/ 373 h 90"/>
                      <a:gd name="T14" fmla="*/ 2853 w 592"/>
                      <a:gd name="T15" fmla="*/ 421 h 90"/>
                      <a:gd name="T16" fmla="*/ 4052 w 592"/>
                      <a:gd name="T17" fmla="*/ 356 h 90"/>
                      <a:gd name="T18" fmla="*/ 5658 w 592"/>
                      <a:gd name="T19" fmla="*/ 131 h 90"/>
                      <a:gd name="T20" fmla="*/ 6237 w 592"/>
                      <a:gd name="T21" fmla="*/ 0 h 90"/>
                      <a:gd name="T22" fmla="*/ 6860 w 592"/>
                      <a:gd name="T23" fmla="*/ 17 h 90"/>
                      <a:gd name="T24" fmla="*/ 7075 w 592"/>
                      <a:gd name="T25" fmla="*/ 242 h 90"/>
                      <a:gd name="T26" fmla="*/ 7099 w 592"/>
                      <a:gd name="T27" fmla="*/ 290 h 90"/>
                      <a:gd name="T28" fmla="*/ 6978 w 592"/>
                      <a:gd name="T29" fmla="*/ 486 h 90"/>
                      <a:gd name="T30" fmla="*/ 7002 w 592"/>
                      <a:gd name="T31" fmla="*/ 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545" name="Freeform 321" descr="Cork"/>
                  <p:cNvSpPr>
                    <a:spLocks/>
                  </p:cNvSpPr>
                  <p:nvPr/>
                </p:nvSpPr>
                <p:spPr bwMode="auto">
                  <a:xfrm>
                    <a:off x="578" y="2506"/>
                    <a:ext cx="2074" cy="1231"/>
                  </a:xfrm>
                  <a:custGeom>
                    <a:avLst/>
                    <a:gdLst>
                      <a:gd name="T0" fmla="*/ 7181 w 599"/>
                      <a:gd name="T1" fmla="*/ 0 h 432"/>
                      <a:gd name="T2" fmla="*/ 7133 w 599"/>
                      <a:gd name="T3" fmla="*/ 48 h 432"/>
                      <a:gd name="T4" fmla="*/ 7060 w 599"/>
                      <a:gd name="T5" fmla="*/ 80 h 432"/>
                      <a:gd name="T6" fmla="*/ 7015 w 599"/>
                      <a:gd name="T7" fmla="*/ 194 h 432"/>
                      <a:gd name="T8" fmla="*/ 6679 w 599"/>
                      <a:gd name="T9" fmla="*/ 747 h 432"/>
                      <a:gd name="T10" fmla="*/ 6295 w 599"/>
                      <a:gd name="T11" fmla="*/ 1690 h 432"/>
                      <a:gd name="T12" fmla="*/ 6174 w 599"/>
                      <a:gd name="T13" fmla="*/ 2160 h 432"/>
                      <a:gd name="T14" fmla="*/ 6056 w 599"/>
                      <a:gd name="T15" fmla="*/ 2841 h 432"/>
                      <a:gd name="T16" fmla="*/ 5935 w 599"/>
                      <a:gd name="T17" fmla="*/ 3266 h 432"/>
                      <a:gd name="T18" fmla="*/ 5526 w 599"/>
                      <a:gd name="T19" fmla="*/ 3428 h 432"/>
                      <a:gd name="T20" fmla="*/ 5190 w 599"/>
                      <a:gd name="T21" fmla="*/ 3362 h 432"/>
                      <a:gd name="T22" fmla="*/ 5048 w 599"/>
                      <a:gd name="T23" fmla="*/ 3328 h 432"/>
                      <a:gd name="T24" fmla="*/ 5097 w 599"/>
                      <a:gd name="T25" fmla="*/ 2858 h 432"/>
                      <a:gd name="T26" fmla="*/ 5166 w 599"/>
                      <a:gd name="T27" fmla="*/ 2744 h 432"/>
                      <a:gd name="T28" fmla="*/ 4854 w 599"/>
                      <a:gd name="T29" fmla="*/ 2664 h 432"/>
                      <a:gd name="T30" fmla="*/ 4158 w 599"/>
                      <a:gd name="T31" fmla="*/ 2565 h 432"/>
                      <a:gd name="T32" fmla="*/ 1354 w 599"/>
                      <a:gd name="T33" fmla="*/ 2924 h 432"/>
                      <a:gd name="T34" fmla="*/ 1236 w 599"/>
                      <a:gd name="T35" fmla="*/ 2989 h 432"/>
                      <a:gd name="T36" fmla="*/ 1042 w 599"/>
                      <a:gd name="T37" fmla="*/ 3183 h 432"/>
                      <a:gd name="T38" fmla="*/ 637 w 599"/>
                      <a:gd name="T39" fmla="*/ 3508 h 432"/>
                      <a:gd name="T40" fmla="*/ 346 w 599"/>
                      <a:gd name="T41" fmla="*/ 3428 h 432"/>
                      <a:gd name="T42" fmla="*/ 204 w 599"/>
                      <a:gd name="T43" fmla="*/ 3362 h 432"/>
                      <a:gd name="T44" fmla="*/ 83 w 599"/>
                      <a:gd name="T45" fmla="*/ 3231 h 432"/>
                      <a:gd name="T46" fmla="*/ 132 w 599"/>
                      <a:gd name="T47" fmla="*/ 3021 h 432"/>
                      <a:gd name="T48" fmla="*/ 204 w 599"/>
                      <a:gd name="T49" fmla="*/ 2713 h 432"/>
                      <a:gd name="T50" fmla="*/ 322 w 599"/>
                      <a:gd name="T51" fmla="*/ 2129 h 432"/>
                      <a:gd name="T52" fmla="*/ 346 w 599"/>
                      <a:gd name="T53" fmla="*/ 1527 h 432"/>
                      <a:gd name="T54" fmla="*/ 370 w 599"/>
                      <a:gd name="T55" fmla="*/ 1023 h 432"/>
                      <a:gd name="T56" fmla="*/ 346 w 599"/>
                      <a:gd name="T57" fmla="*/ 667 h 432"/>
                      <a:gd name="T58" fmla="*/ 253 w 599"/>
                      <a:gd name="T59" fmla="*/ 242 h 432"/>
                      <a:gd name="T60" fmla="*/ 229 w 599"/>
                      <a:gd name="T61" fmla="*/ 1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539" name="Freeform 323"/>
                <p:cNvSpPr>
                  <a:spLocks/>
                </p:cNvSpPr>
                <p:nvPr/>
              </p:nvSpPr>
              <p:spPr bwMode="auto">
                <a:xfrm>
                  <a:off x="1616" y="2649"/>
                  <a:ext cx="88" cy="277"/>
                </a:xfrm>
                <a:custGeom>
                  <a:avLst/>
                  <a:gdLst>
                    <a:gd name="T0" fmla="*/ 78 w 85"/>
                    <a:gd name="T1" fmla="*/ 116 h 318"/>
                    <a:gd name="T2" fmla="*/ 68 w 85"/>
                    <a:gd name="T3" fmla="*/ 52 h 318"/>
                    <a:gd name="T4" fmla="*/ 51 w 85"/>
                    <a:gd name="T5" fmla="*/ 32 h 318"/>
                    <a:gd name="T6" fmla="*/ 59 w 85"/>
                    <a:gd name="T7" fmla="*/ 52 h 318"/>
                    <a:gd name="T8" fmla="*/ 68 w 85"/>
                    <a:gd name="T9" fmla="*/ 21 h 318"/>
                    <a:gd name="T10" fmla="*/ 40 w 85"/>
                    <a:gd name="T11" fmla="*/ 8 h 318"/>
                    <a:gd name="T12" fmla="*/ 40 w 85"/>
                    <a:gd name="T13" fmla="*/ 32 h 318"/>
                    <a:gd name="T14" fmla="*/ 51 w 85"/>
                    <a:gd name="T15" fmla="*/ 142 h 318"/>
                    <a:gd name="T16" fmla="*/ 32 w 85"/>
                    <a:gd name="T17" fmla="*/ 122 h 318"/>
                    <a:gd name="T18" fmla="*/ 40 w 85"/>
                    <a:gd name="T19" fmla="*/ 97 h 318"/>
                    <a:gd name="T20" fmla="*/ 51 w 85"/>
                    <a:gd name="T21" fmla="*/ 122 h 318"/>
                    <a:gd name="T22" fmla="*/ 40 w 85"/>
                    <a:gd name="T23" fmla="*/ 78 h 318"/>
                    <a:gd name="T24" fmla="*/ 51 w 85"/>
                    <a:gd name="T25" fmla="*/ 116 h 318"/>
                    <a:gd name="T26" fmla="*/ 40 w 85"/>
                    <a:gd name="T27" fmla="*/ 91 h 318"/>
                    <a:gd name="T28" fmla="*/ 51 w 85"/>
                    <a:gd name="T29" fmla="*/ 109 h 318"/>
                    <a:gd name="T30" fmla="*/ 59 w 85"/>
                    <a:gd name="T31" fmla="*/ 129 h 318"/>
                    <a:gd name="T32" fmla="*/ 78 w 85"/>
                    <a:gd name="T33" fmla="*/ 154 h 318"/>
                    <a:gd name="T34" fmla="*/ 86 w 85"/>
                    <a:gd name="T35" fmla="*/ 173 h 318"/>
                    <a:gd name="T36" fmla="*/ 78 w 85"/>
                    <a:gd name="T37" fmla="*/ 212 h 318"/>
                    <a:gd name="T38" fmla="*/ 68 w 85"/>
                    <a:gd name="T39" fmla="*/ 206 h 318"/>
                    <a:gd name="T40" fmla="*/ 59 w 85"/>
                    <a:gd name="T41" fmla="*/ 238 h 318"/>
                    <a:gd name="T42" fmla="*/ 40 w 85"/>
                    <a:gd name="T43" fmla="*/ 219 h 318"/>
                    <a:gd name="T44" fmla="*/ 32 w 85"/>
                    <a:gd name="T45" fmla="*/ 154 h 318"/>
                    <a:gd name="T46" fmla="*/ 24 w 85"/>
                    <a:gd name="T47" fmla="*/ 186 h 318"/>
                    <a:gd name="T48" fmla="*/ 5 w 85"/>
                    <a:gd name="T49" fmla="*/ 161 h 318"/>
                    <a:gd name="T50" fmla="*/ 40 w 85"/>
                    <a:gd name="T51" fmla="*/ 109 h 318"/>
                    <a:gd name="T52" fmla="*/ 68 w 85"/>
                    <a:gd name="T53" fmla="*/ 129 h 318"/>
                    <a:gd name="T54" fmla="*/ 78 w 85"/>
                    <a:gd name="T55" fmla="*/ 167 h 318"/>
                    <a:gd name="T56" fmla="*/ 68 w 85"/>
                    <a:gd name="T57" fmla="*/ 142 h 318"/>
                    <a:gd name="T58" fmla="*/ 68 w 85"/>
                    <a:gd name="T59" fmla="*/ 8 h 318"/>
                    <a:gd name="T60" fmla="*/ 51 w 85"/>
                    <a:gd name="T61" fmla="*/ 26 h 318"/>
                    <a:gd name="T62" fmla="*/ 24 w 85"/>
                    <a:gd name="T63" fmla="*/ 32 h 318"/>
                    <a:gd name="T64" fmla="*/ 40 w 85"/>
                    <a:gd name="T65" fmla="*/ 71 h 318"/>
                    <a:gd name="T66" fmla="*/ 59 w 85"/>
                    <a:gd name="T67" fmla="*/ 103 h 318"/>
                    <a:gd name="T68" fmla="*/ 78 w 85"/>
                    <a:gd name="T69" fmla="*/ 116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40" name="Freeform 324"/>
                <p:cNvSpPr>
                  <a:spLocks/>
                </p:cNvSpPr>
                <p:nvPr/>
              </p:nvSpPr>
              <p:spPr bwMode="auto">
                <a:xfrm>
                  <a:off x="1635" y="2647"/>
                  <a:ext cx="109" cy="309"/>
                </a:xfrm>
                <a:custGeom>
                  <a:avLst/>
                  <a:gdLst>
                    <a:gd name="T0" fmla="*/ 1 w 105"/>
                    <a:gd name="T1" fmla="*/ 0 h 354"/>
                    <a:gd name="T2" fmla="*/ 100 w 105"/>
                    <a:gd name="T3" fmla="*/ 3 h 354"/>
                    <a:gd name="T4" fmla="*/ 79 w 105"/>
                    <a:gd name="T5" fmla="*/ 22 h 354"/>
                    <a:gd name="T6" fmla="*/ 90 w 105"/>
                    <a:gd name="T7" fmla="*/ 46 h 354"/>
                    <a:gd name="T8" fmla="*/ 90 w 105"/>
                    <a:gd name="T9" fmla="*/ 111 h 354"/>
                    <a:gd name="T10" fmla="*/ 105 w 105"/>
                    <a:gd name="T11" fmla="*/ 128 h 354"/>
                    <a:gd name="T12" fmla="*/ 105 w 105"/>
                    <a:gd name="T13" fmla="*/ 182 h 354"/>
                    <a:gd name="T14" fmla="*/ 90 w 105"/>
                    <a:gd name="T15" fmla="*/ 256 h 354"/>
                    <a:gd name="T16" fmla="*/ 74 w 105"/>
                    <a:gd name="T17" fmla="*/ 270 h 354"/>
                    <a:gd name="T18" fmla="*/ 16 w 105"/>
                    <a:gd name="T19" fmla="*/ 244 h 354"/>
                    <a:gd name="T20" fmla="*/ 12 w 105"/>
                    <a:gd name="T21" fmla="*/ 215 h 354"/>
                    <a:gd name="T22" fmla="*/ 16 w 105"/>
                    <a:gd name="T23" fmla="*/ 187 h 354"/>
                    <a:gd name="T24" fmla="*/ 9 w 105"/>
                    <a:gd name="T25" fmla="*/ 75 h 354"/>
                    <a:gd name="T26" fmla="*/ 22 w 105"/>
                    <a:gd name="T27" fmla="*/ 34 h 354"/>
                    <a:gd name="T28" fmla="*/ 6 w 105"/>
                    <a:gd name="T29" fmla="*/ 10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41" name="Freeform 325"/>
                <p:cNvSpPr>
                  <a:spLocks/>
                </p:cNvSpPr>
                <p:nvPr/>
              </p:nvSpPr>
              <p:spPr bwMode="auto">
                <a:xfrm>
                  <a:off x="3008" y="2583"/>
                  <a:ext cx="155" cy="328"/>
                </a:xfrm>
                <a:custGeom>
                  <a:avLst/>
                  <a:gdLst>
                    <a:gd name="T0" fmla="*/ 153 w 149"/>
                    <a:gd name="T1" fmla="*/ 15 h 376"/>
                    <a:gd name="T2" fmla="*/ 144 w 149"/>
                    <a:gd name="T3" fmla="*/ 79 h 376"/>
                    <a:gd name="T4" fmla="*/ 135 w 149"/>
                    <a:gd name="T5" fmla="*/ 99 h 376"/>
                    <a:gd name="T6" fmla="*/ 132 w 149"/>
                    <a:gd name="T7" fmla="*/ 106 h 376"/>
                    <a:gd name="T8" fmla="*/ 112 w 149"/>
                    <a:gd name="T9" fmla="*/ 186 h 376"/>
                    <a:gd name="T10" fmla="*/ 88 w 149"/>
                    <a:gd name="T11" fmla="*/ 239 h 376"/>
                    <a:gd name="T12" fmla="*/ 72 w 149"/>
                    <a:gd name="T13" fmla="*/ 276 h 376"/>
                    <a:gd name="T14" fmla="*/ 60 w 149"/>
                    <a:gd name="T15" fmla="*/ 277 h 376"/>
                    <a:gd name="T16" fmla="*/ 20 w 149"/>
                    <a:gd name="T17" fmla="*/ 282 h 376"/>
                    <a:gd name="T18" fmla="*/ 2 w 149"/>
                    <a:gd name="T19" fmla="*/ 267 h 376"/>
                    <a:gd name="T20" fmla="*/ 5 w 149"/>
                    <a:gd name="T21" fmla="*/ 241 h 376"/>
                    <a:gd name="T22" fmla="*/ 8 w 149"/>
                    <a:gd name="T23" fmla="*/ 167 h 376"/>
                    <a:gd name="T24" fmla="*/ 23 w 149"/>
                    <a:gd name="T25" fmla="*/ 152 h 376"/>
                    <a:gd name="T26" fmla="*/ 36 w 149"/>
                    <a:gd name="T27" fmla="*/ 80 h 376"/>
                    <a:gd name="T28" fmla="*/ 46 w 149"/>
                    <a:gd name="T29" fmla="*/ 57 h 376"/>
                    <a:gd name="T30" fmla="*/ 86 w 149"/>
                    <a:gd name="T31" fmla="*/ 14 h 376"/>
                    <a:gd name="T32" fmla="*/ 132 w 149"/>
                    <a:gd name="T33" fmla="*/ 14 h 376"/>
                    <a:gd name="T34" fmla="*/ 153 w 149"/>
                    <a:gd name="T35" fmla="*/ 1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42" name="Freeform 326"/>
                <p:cNvSpPr>
                  <a:spLocks/>
                </p:cNvSpPr>
                <p:nvPr/>
              </p:nvSpPr>
              <p:spPr bwMode="auto">
                <a:xfrm>
                  <a:off x="1714" y="1020"/>
                  <a:ext cx="99" cy="440"/>
                </a:xfrm>
                <a:custGeom>
                  <a:avLst/>
                  <a:gdLst>
                    <a:gd name="T0" fmla="*/ 28 w 96"/>
                    <a:gd name="T1" fmla="*/ 370 h 504"/>
                    <a:gd name="T2" fmla="*/ 65 w 96"/>
                    <a:gd name="T3" fmla="*/ 376 h 504"/>
                    <a:gd name="T4" fmla="*/ 76 w 96"/>
                    <a:gd name="T5" fmla="*/ 344 h 504"/>
                    <a:gd name="T6" fmla="*/ 76 w 96"/>
                    <a:gd name="T7" fmla="*/ 246 h 504"/>
                    <a:gd name="T8" fmla="*/ 94 w 96"/>
                    <a:gd name="T9" fmla="*/ 163 h 504"/>
                    <a:gd name="T10" fmla="*/ 102 w 96"/>
                    <a:gd name="T11" fmla="*/ 133 h 504"/>
                    <a:gd name="T12" fmla="*/ 94 w 96"/>
                    <a:gd name="T13" fmla="*/ 39 h 504"/>
                    <a:gd name="T14" fmla="*/ 81 w 96"/>
                    <a:gd name="T15" fmla="*/ 4 h 504"/>
                    <a:gd name="T16" fmla="*/ 31 w 96"/>
                    <a:gd name="T17" fmla="*/ 19 h 504"/>
                    <a:gd name="T18" fmla="*/ 28 w 96"/>
                    <a:gd name="T19" fmla="*/ 93 h 504"/>
                    <a:gd name="T20" fmla="*/ 34 w 96"/>
                    <a:gd name="T21" fmla="*/ 277 h 504"/>
                    <a:gd name="T22" fmla="*/ 42 w 96"/>
                    <a:gd name="T23" fmla="*/ 309 h 504"/>
                    <a:gd name="T24" fmla="*/ 26 w 96"/>
                    <a:gd name="T25" fmla="*/ 361 h 504"/>
                    <a:gd name="T26" fmla="*/ 28 w 96"/>
                    <a:gd name="T27" fmla="*/ 37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543" name="Freeform 327"/>
                <p:cNvSpPr>
                  <a:spLocks/>
                </p:cNvSpPr>
                <p:nvPr/>
              </p:nvSpPr>
              <p:spPr bwMode="auto">
                <a:xfrm>
                  <a:off x="3431" y="1007"/>
                  <a:ext cx="156" cy="358"/>
                </a:xfrm>
                <a:custGeom>
                  <a:avLst/>
                  <a:gdLst>
                    <a:gd name="T0" fmla="*/ 5 w 150"/>
                    <a:gd name="T1" fmla="*/ 291 h 410"/>
                    <a:gd name="T2" fmla="*/ 44 w 150"/>
                    <a:gd name="T3" fmla="*/ 313 h 410"/>
                    <a:gd name="T4" fmla="*/ 86 w 150"/>
                    <a:gd name="T5" fmla="*/ 306 h 410"/>
                    <a:gd name="T6" fmla="*/ 101 w 150"/>
                    <a:gd name="T7" fmla="*/ 276 h 410"/>
                    <a:gd name="T8" fmla="*/ 124 w 150"/>
                    <a:gd name="T9" fmla="*/ 213 h 410"/>
                    <a:gd name="T10" fmla="*/ 138 w 150"/>
                    <a:gd name="T11" fmla="*/ 165 h 410"/>
                    <a:gd name="T12" fmla="*/ 147 w 150"/>
                    <a:gd name="T13" fmla="*/ 147 h 410"/>
                    <a:gd name="T14" fmla="*/ 150 w 150"/>
                    <a:gd name="T15" fmla="*/ 89 h 410"/>
                    <a:gd name="T16" fmla="*/ 156 w 150"/>
                    <a:gd name="T17" fmla="*/ 77 h 410"/>
                    <a:gd name="T18" fmla="*/ 158 w 150"/>
                    <a:gd name="T19" fmla="*/ 37 h 410"/>
                    <a:gd name="T20" fmla="*/ 140 w 150"/>
                    <a:gd name="T21" fmla="*/ 0 h 410"/>
                    <a:gd name="T22" fmla="*/ 101 w 150"/>
                    <a:gd name="T23" fmla="*/ 10 h 410"/>
                    <a:gd name="T24" fmla="*/ 83 w 150"/>
                    <a:gd name="T25" fmla="*/ 40 h 410"/>
                    <a:gd name="T26" fmla="*/ 72 w 150"/>
                    <a:gd name="T27" fmla="*/ 105 h 410"/>
                    <a:gd name="T28" fmla="*/ 62 w 150"/>
                    <a:gd name="T29" fmla="*/ 123 h 410"/>
                    <a:gd name="T30" fmla="*/ 46 w 150"/>
                    <a:gd name="T31" fmla="*/ 165 h 410"/>
                    <a:gd name="T32" fmla="*/ 44 w 150"/>
                    <a:gd name="T33" fmla="*/ 172 h 410"/>
                    <a:gd name="T34" fmla="*/ 36 w 150"/>
                    <a:gd name="T35" fmla="*/ 177 h 410"/>
                    <a:gd name="T36" fmla="*/ 34 w 150"/>
                    <a:gd name="T37" fmla="*/ 190 h 410"/>
                    <a:gd name="T38" fmla="*/ 31 w 150"/>
                    <a:gd name="T39" fmla="*/ 196 h 410"/>
                    <a:gd name="T40" fmla="*/ 18 w 150"/>
                    <a:gd name="T41" fmla="*/ 266 h 410"/>
                    <a:gd name="T42" fmla="*/ 10 w 150"/>
                    <a:gd name="T43" fmla="*/ 291 h 410"/>
                    <a:gd name="T44" fmla="*/ 2 w 150"/>
                    <a:gd name="T45" fmla="*/ 294 h 410"/>
                    <a:gd name="T46" fmla="*/ 5 w 150"/>
                    <a:gd name="T47" fmla="*/ 291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5537" name="Rectangle 328"/>
              <p:cNvSpPr>
                <a:spLocks noChangeArrowheads="1"/>
              </p:cNvSpPr>
              <p:nvPr/>
            </p:nvSpPr>
            <p:spPr bwMode="auto">
              <a:xfrm>
                <a:off x="1609" y="1237"/>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latin typeface="Helvetica" charset="0"/>
                </a:endParaRPr>
              </a:p>
            </p:txBody>
          </p:sp>
        </p:grpSp>
      </p:grpSp>
      <p:grpSp>
        <p:nvGrpSpPr>
          <p:cNvPr id="55527" name="Group 329"/>
          <p:cNvGrpSpPr>
            <a:grpSpLocks/>
          </p:cNvGrpSpPr>
          <p:nvPr/>
        </p:nvGrpSpPr>
        <p:grpSpPr bwMode="auto">
          <a:xfrm>
            <a:off x="519113" y="7938"/>
            <a:ext cx="854075" cy="1704975"/>
            <a:chOff x="327" y="5"/>
            <a:chExt cx="538" cy="1074"/>
          </a:xfrm>
        </p:grpSpPr>
        <p:sp>
          <p:nvSpPr>
            <p:cNvPr id="414026" name="Rectangle 33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ea typeface="+mn-ea"/>
              <a:cs typeface="+mn-cs"/>
            </a:endParaRPr>
          </a:p>
        </p:txBody>
      </p:sp>
      <p:sp>
        <p:nvSpPr>
          <p:cNvPr id="55529" name="Text Box 332"/>
          <p:cNvSpPr txBox="1">
            <a:spLocks noChangeArrowheads="1"/>
          </p:cNvSpPr>
          <p:nvPr/>
        </p:nvSpPr>
        <p:spPr bwMode="auto">
          <a:xfrm>
            <a:off x="6457950" y="6297613"/>
            <a:ext cx="230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rPr>
              <a:t>Ngasoda kazat lairik pg.17-19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chemeClr val="tx1"/>
              </a:solidFill>
              <a:effectLst>
                <a:outerShdw blurRad="38100" dist="38100" dir="2700000" algn="tl">
                  <a:srgbClr val="000000"/>
                </a:outerShdw>
              </a:effectLst>
              <a:latin typeface="Comic Sans MS" charset="0"/>
              <a:ea typeface="+mn-ea"/>
              <a:cs typeface="+mn-cs"/>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57348" name="Text Box 253"/>
          <p:cNvSpPr txBox="1">
            <a:spLocks noChangeArrowheads="1"/>
          </p:cNvSpPr>
          <p:nvPr/>
        </p:nvSpPr>
        <p:spPr bwMode="auto">
          <a:xfrm>
            <a:off x="300038" y="6556375"/>
            <a:ext cx="989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chemeClr val="tx1"/>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Freeform 2"/>
          <p:cNvSpPr>
            <a:spLocks/>
          </p:cNvSpPr>
          <p:nvPr/>
        </p:nvSpPr>
        <p:spPr bwMode="auto">
          <a:xfrm>
            <a:off x="2762250" y="5334000"/>
            <a:ext cx="1697038" cy="668338"/>
          </a:xfrm>
          <a:custGeom>
            <a:avLst/>
            <a:gdLst>
              <a:gd name="T0" fmla="*/ 181451303 w 1069"/>
              <a:gd name="T1" fmla="*/ 90725693 h 421"/>
              <a:gd name="T2" fmla="*/ 393144491 w 1069"/>
              <a:gd name="T3" fmla="*/ 211693283 h 421"/>
              <a:gd name="T4" fmla="*/ 604837678 w 1069"/>
              <a:gd name="T5" fmla="*/ 302418976 h 421"/>
              <a:gd name="T6" fmla="*/ 816530866 w 1069"/>
              <a:gd name="T7" fmla="*/ 362902771 h 421"/>
              <a:gd name="T8" fmla="*/ 514112026 w 1069"/>
              <a:gd name="T9" fmla="*/ 181451386 h 421"/>
              <a:gd name="T10" fmla="*/ 332660723 w 1069"/>
              <a:gd name="T11" fmla="*/ 60483795 h 421"/>
              <a:gd name="T12" fmla="*/ 241935071 w 1069"/>
              <a:gd name="T13" fmla="*/ 90725693 h 421"/>
              <a:gd name="T14" fmla="*/ 423386375 w 1069"/>
              <a:gd name="T15" fmla="*/ 181451386 h 421"/>
              <a:gd name="T16" fmla="*/ 635079562 w 1069"/>
              <a:gd name="T17" fmla="*/ 241935181 h 421"/>
              <a:gd name="T18" fmla="*/ 877014633 w 1069"/>
              <a:gd name="T19" fmla="*/ 332660874 h 421"/>
              <a:gd name="T20" fmla="*/ 1330642892 w 1069"/>
              <a:gd name="T21" fmla="*/ 514112260 h 421"/>
              <a:gd name="T22" fmla="*/ 1542336079 w 1069"/>
              <a:gd name="T23" fmla="*/ 604837952 h 421"/>
              <a:gd name="T24" fmla="*/ 1723787383 w 1069"/>
              <a:gd name="T25" fmla="*/ 635079850 h 421"/>
              <a:gd name="T26" fmla="*/ 1995964338 w 1069"/>
              <a:gd name="T27" fmla="*/ 725805543 h 421"/>
              <a:gd name="T28" fmla="*/ 2147483647 w 1069"/>
              <a:gd name="T29" fmla="*/ 877015031 h 421"/>
              <a:gd name="T30" fmla="*/ 2147483647 w 1069"/>
              <a:gd name="T31" fmla="*/ 937498826 h 421"/>
              <a:gd name="T32" fmla="*/ 2147483647 w 1069"/>
              <a:gd name="T33" fmla="*/ 907256929 h 421"/>
              <a:gd name="T34" fmla="*/ 2147483647 w 1069"/>
              <a:gd name="T35" fmla="*/ 786289338 h 421"/>
              <a:gd name="T36" fmla="*/ 2147483647 w 1069"/>
              <a:gd name="T37" fmla="*/ 725805543 h 421"/>
              <a:gd name="T38" fmla="*/ 2086689990 w 1069"/>
              <a:gd name="T39" fmla="*/ 635079850 h 421"/>
              <a:gd name="T40" fmla="*/ 1844754919 w 1069"/>
              <a:gd name="T41" fmla="*/ 544354157 h 421"/>
              <a:gd name="T42" fmla="*/ 1572577963 w 1069"/>
              <a:gd name="T43" fmla="*/ 453628464 h 421"/>
              <a:gd name="T44" fmla="*/ 1360884776 w 1069"/>
              <a:gd name="T45" fmla="*/ 423386567 h 421"/>
              <a:gd name="T46" fmla="*/ 1118949705 w 1069"/>
              <a:gd name="T47" fmla="*/ 302418976 h 421"/>
              <a:gd name="T48" fmla="*/ 877014633 w 1069"/>
              <a:gd name="T49" fmla="*/ 241935181 h 421"/>
              <a:gd name="T50" fmla="*/ 695563330 w 1069"/>
              <a:gd name="T51" fmla="*/ 181451386 h 421"/>
              <a:gd name="T52" fmla="*/ 514112026 w 1069"/>
              <a:gd name="T53" fmla="*/ 120967590 h 421"/>
              <a:gd name="T54" fmla="*/ 332660723 w 1069"/>
              <a:gd name="T55" fmla="*/ 90725693 h 421"/>
              <a:gd name="T56" fmla="*/ 151209420 w 1069"/>
              <a:gd name="T57" fmla="*/ 60483795 h 421"/>
              <a:gd name="T58" fmla="*/ 30241884 w 1069"/>
              <a:gd name="T59" fmla="*/ 151209488 h 421"/>
              <a:gd name="T60" fmla="*/ 30241884 w 1069"/>
              <a:gd name="T61" fmla="*/ 362902771 h 421"/>
              <a:gd name="T62" fmla="*/ 30241884 w 1069"/>
              <a:gd name="T63" fmla="*/ 544354157 h 421"/>
              <a:gd name="T64" fmla="*/ 30241884 w 1069"/>
              <a:gd name="T65" fmla="*/ 786289338 h 421"/>
              <a:gd name="T66" fmla="*/ 60483768 w 1069"/>
              <a:gd name="T67" fmla="*/ 967740724 h 421"/>
              <a:gd name="T68" fmla="*/ 241935071 w 1069"/>
              <a:gd name="T69" fmla="*/ 997982622 h 421"/>
              <a:gd name="T70" fmla="*/ 453628259 w 1069"/>
              <a:gd name="T71" fmla="*/ 997982622 h 421"/>
              <a:gd name="T72" fmla="*/ 816530866 w 1069"/>
              <a:gd name="T73" fmla="*/ 997982622 h 421"/>
              <a:gd name="T74" fmla="*/ 997982169 w 1069"/>
              <a:gd name="T75" fmla="*/ 1028224519 h 421"/>
              <a:gd name="T76" fmla="*/ 1209675356 w 1069"/>
              <a:gd name="T77" fmla="*/ 1058466417 h 421"/>
              <a:gd name="T78" fmla="*/ 1391126660 w 1069"/>
              <a:gd name="T79" fmla="*/ 1058466417 h 421"/>
              <a:gd name="T80" fmla="*/ 1572577963 w 1069"/>
              <a:gd name="T81" fmla="*/ 1028224519 h 421"/>
              <a:gd name="T82" fmla="*/ 1784271151 w 1069"/>
              <a:gd name="T83" fmla="*/ 1058466417 h 421"/>
              <a:gd name="T84" fmla="*/ 1965722454 w 1069"/>
              <a:gd name="T85" fmla="*/ 1058466417 h 421"/>
              <a:gd name="T86" fmla="*/ 2147483647 w 1069"/>
              <a:gd name="T87" fmla="*/ 1058466417 h 421"/>
              <a:gd name="T88" fmla="*/ 2147483647 w 1069"/>
              <a:gd name="T89" fmla="*/ 1058466417 h 421"/>
              <a:gd name="T90" fmla="*/ 2147483647 w 1069"/>
              <a:gd name="T91" fmla="*/ 997982622 h 4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9"/>
              <a:gd name="T139" fmla="*/ 0 h 421"/>
              <a:gd name="T140" fmla="*/ 1069 w 1069"/>
              <a:gd name="T141" fmla="*/ 421 h 4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194"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195" name="Freeform 4"/>
          <p:cNvSpPr>
            <a:spLocks/>
          </p:cNvSpPr>
          <p:nvPr/>
        </p:nvSpPr>
        <p:spPr bwMode="auto">
          <a:xfrm>
            <a:off x="4762500" y="1295400"/>
            <a:ext cx="1430338" cy="115888"/>
          </a:xfrm>
          <a:custGeom>
            <a:avLst/>
            <a:gdLst>
              <a:gd name="T0" fmla="*/ 181451313 w 901"/>
              <a:gd name="T1" fmla="*/ 60484011 h 73"/>
              <a:gd name="T2" fmla="*/ 302418856 w 901"/>
              <a:gd name="T3" fmla="*/ 60484011 h 73"/>
              <a:gd name="T4" fmla="*/ 423386398 w 901"/>
              <a:gd name="T5" fmla="*/ 90726016 h 73"/>
              <a:gd name="T6" fmla="*/ 544353940 w 901"/>
              <a:gd name="T7" fmla="*/ 90726016 h 73"/>
              <a:gd name="T8" fmla="*/ 665321483 w 901"/>
              <a:gd name="T9" fmla="*/ 90726016 h 73"/>
              <a:gd name="T10" fmla="*/ 786289025 w 901"/>
              <a:gd name="T11" fmla="*/ 90726016 h 73"/>
              <a:gd name="T12" fmla="*/ 907256567 w 901"/>
              <a:gd name="T13" fmla="*/ 90726016 h 73"/>
              <a:gd name="T14" fmla="*/ 1028224109 w 901"/>
              <a:gd name="T15" fmla="*/ 120968022 h 73"/>
              <a:gd name="T16" fmla="*/ 1149191652 w 901"/>
              <a:gd name="T17" fmla="*/ 120968022 h 73"/>
              <a:gd name="T18" fmla="*/ 1270159194 w 901"/>
              <a:gd name="T19" fmla="*/ 120968022 h 73"/>
              <a:gd name="T20" fmla="*/ 1391126736 w 901"/>
              <a:gd name="T21" fmla="*/ 120968022 h 73"/>
              <a:gd name="T22" fmla="*/ 1512094279 w 901"/>
              <a:gd name="T23" fmla="*/ 151210027 h 73"/>
              <a:gd name="T24" fmla="*/ 1633061821 w 901"/>
              <a:gd name="T25" fmla="*/ 151210027 h 73"/>
              <a:gd name="T26" fmla="*/ 1754029363 w 901"/>
              <a:gd name="T27" fmla="*/ 151210027 h 73"/>
              <a:gd name="T28" fmla="*/ 1874996905 w 901"/>
              <a:gd name="T29" fmla="*/ 151210027 h 73"/>
              <a:gd name="T30" fmla="*/ 1995964448 w 901"/>
              <a:gd name="T31" fmla="*/ 151210027 h 73"/>
              <a:gd name="T32" fmla="*/ 2116931990 w 901"/>
              <a:gd name="T33" fmla="*/ 151210027 h 73"/>
              <a:gd name="T34" fmla="*/ 2147483647 w 901"/>
              <a:gd name="T35" fmla="*/ 151210027 h 73"/>
              <a:gd name="T36" fmla="*/ 2147483647 w 901"/>
              <a:gd name="T37" fmla="*/ 30242005 h 73"/>
              <a:gd name="T38" fmla="*/ 2116931990 w 901"/>
              <a:gd name="T39" fmla="*/ 90726016 h 73"/>
              <a:gd name="T40" fmla="*/ 1995964448 w 901"/>
              <a:gd name="T41" fmla="*/ 60484011 h 73"/>
              <a:gd name="T42" fmla="*/ 1874996905 w 901"/>
              <a:gd name="T43" fmla="*/ 60484011 h 73"/>
              <a:gd name="T44" fmla="*/ 1754029363 w 901"/>
              <a:gd name="T45" fmla="*/ 60484011 h 73"/>
              <a:gd name="T46" fmla="*/ 1633061821 w 901"/>
              <a:gd name="T47" fmla="*/ 60484011 h 73"/>
              <a:gd name="T48" fmla="*/ 1481852393 w 901"/>
              <a:gd name="T49" fmla="*/ 30242005 h 73"/>
              <a:gd name="T50" fmla="*/ 1360884851 w 901"/>
              <a:gd name="T51" fmla="*/ 30242005 h 73"/>
              <a:gd name="T52" fmla="*/ 1239917308 w 901"/>
              <a:gd name="T53" fmla="*/ 30242005 h 73"/>
              <a:gd name="T54" fmla="*/ 1088707881 w 901"/>
              <a:gd name="T55" fmla="*/ 30242005 h 73"/>
              <a:gd name="T56" fmla="*/ 907256567 w 901"/>
              <a:gd name="T57" fmla="*/ 30242005 h 73"/>
              <a:gd name="T58" fmla="*/ 786289025 w 901"/>
              <a:gd name="T59" fmla="*/ 30242005 h 73"/>
              <a:gd name="T60" fmla="*/ 665321483 w 901"/>
              <a:gd name="T61" fmla="*/ 60484011 h 73"/>
              <a:gd name="T62" fmla="*/ 544353940 w 901"/>
              <a:gd name="T63" fmla="*/ 60484011 h 73"/>
              <a:gd name="T64" fmla="*/ 393144512 w 901"/>
              <a:gd name="T65" fmla="*/ 30242005 h 73"/>
              <a:gd name="T66" fmla="*/ 272176970 w 901"/>
              <a:gd name="T67" fmla="*/ 0 h 73"/>
              <a:gd name="T68" fmla="*/ 151209428 w 901"/>
              <a:gd name="T69" fmla="*/ 0 h 73"/>
              <a:gd name="T70" fmla="*/ 0 w 901"/>
              <a:gd name="T71" fmla="*/ 30242005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73"/>
              <a:gd name="T110" fmla="*/ 901 w 901"/>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196"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562206" name="Rectangle 30"/>
          <p:cNvSpPr>
            <a:spLocks noChangeArrowheads="1"/>
          </p:cNvSpPr>
          <p:nvPr/>
        </p:nvSpPr>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txBody>
          <a:bodyPr/>
          <a:lstStyle/>
          <a:p>
            <a:pPr>
              <a:defRPr/>
            </a:pPr>
            <a:endParaRPr lang="en-US">
              <a:ea typeface="+mn-ea"/>
              <a:cs typeface="+mn-cs"/>
            </a:endParaRPr>
          </a:p>
        </p:txBody>
      </p:sp>
      <p:pic>
        <p:nvPicPr>
          <p:cNvPr id="8198" name="Picture 28"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687388"/>
            <a:ext cx="5634038"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7" name="Text Box 11"/>
          <p:cNvSpPr txBox="1">
            <a:spLocks noChangeArrowheads="1"/>
          </p:cNvSpPr>
          <p:nvPr/>
        </p:nvSpPr>
        <p:spPr bwMode="auto">
          <a:xfrm>
            <a:off x="7620000" y="6224588"/>
            <a:ext cx="1289050" cy="446087"/>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sp>
        <p:nvSpPr>
          <p:cNvPr id="562188" name="Text Box 12"/>
          <p:cNvSpPr txBox="1">
            <a:spLocks noChangeArrowheads="1"/>
          </p:cNvSpPr>
          <p:nvPr/>
        </p:nvSpPr>
        <p:spPr bwMode="auto">
          <a:xfrm>
            <a:off x="2185988" y="277971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smtClean="0">
                <a:solidFill>
                  <a:srgbClr val="FFE957"/>
                </a:solidFill>
                <a:effectLst>
                  <a:outerShdw blurRad="38100" dist="38100" dir="2700000" algn="tl">
                    <a:srgbClr val="000000"/>
                  </a:outerShdw>
                </a:effectLst>
                <a:latin typeface="Times" charset="0"/>
              </a:rPr>
              <a:t>O</a:t>
            </a:r>
            <a:endParaRPr lang="en-US" sz="4400" smtClean="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416550" y="27606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smtClean="0">
                <a:solidFill>
                  <a:srgbClr val="FFE957"/>
                </a:solidFill>
                <a:effectLst>
                  <a:outerShdw blurRad="38100" dist="38100" dir="2700000" algn="tl">
                    <a:srgbClr val="000000"/>
                  </a:outerShdw>
                </a:effectLst>
                <a:latin typeface="Times" charset="0"/>
              </a:rPr>
              <a:t>V</a:t>
            </a:r>
            <a:endParaRPr lang="en-US" sz="4400" smtClean="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989763" y="2735263"/>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smtClean="0">
                <a:solidFill>
                  <a:srgbClr val="FFE957"/>
                </a:solidFill>
                <a:effectLst>
                  <a:outerShdw blurRad="38100" dist="38100" dir="2700000" algn="tl">
                    <a:srgbClr val="000000"/>
                  </a:outerShdw>
                </a:effectLst>
                <a:latin typeface="Times" charset="0"/>
              </a:rPr>
              <a:t>J</a:t>
            </a:r>
            <a:endParaRPr lang="en-US" sz="4400" smtClean="0">
              <a:effectLst>
                <a:outerShdw blurRad="38100" dist="38100" dir="2700000" algn="tl">
                  <a:srgbClr val="000000"/>
                </a:outerShdw>
              </a:effectLst>
              <a:latin typeface="Times" charset="0"/>
            </a:endParaRPr>
          </a:p>
        </p:txBody>
      </p:sp>
      <p:sp>
        <p:nvSpPr>
          <p:cNvPr id="8203" name="Text Box 19"/>
          <p:cNvSpPr txBox="1">
            <a:spLocks noChangeArrowheads="1"/>
          </p:cNvSpPr>
          <p:nvPr/>
        </p:nvSpPr>
        <p:spPr bwMode="auto">
          <a:xfrm>
            <a:off x="8637588" y="6427788"/>
            <a:ext cx="3397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2" name="Group 23"/>
          <p:cNvGrpSpPr>
            <a:grpSpLocks/>
          </p:cNvGrpSpPr>
          <p:nvPr/>
        </p:nvGrpSpPr>
        <p:grpSpPr bwMode="auto">
          <a:xfrm>
            <a:off x="4024313" y="2493963"/>
            <a:ext cx="114776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smtClean="0">
                  <a:solidFill>
                    <a:srgbClr val="FF0000"/>
                  </a:solidFill>
                  <a:effectLst>
                    <a:outerShdw blurRad="38100" dist="38100" dir="2700000" algn="tl">
                      <a:srgbClr val="000000"/>
                    </a:outerShdw>
                  </a:effectLst>
                  <a:latin typeface="Times" charset="0"/>
                </a:rPr>
                <a:t>7</a:t>
              </a:r>
              <a:endParaRPr lang="en-US" sz="4400" smtClean="0">
                <a:solidFill>
                  <a:srgbClr val="FF0000"/>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smtClean="0">
                  <a:solidFill>
                    <a:srgbClr val="FF0000"/>
                  </a:solidFill>
                  <a:effectLst>
                    <a:outerShdw blurRad="38100" dist="38100" dir="2700000" algn="tl">
                      <a:srgbClr val="000000"/>
                    </a:outerShdw>
                  </a:effectLst>
                  <a:latin typeface="Times" charset="0"/>
                </a:rPr>
                <a:t>-</a:t>
              </a:r>
              <a:endParaRPr lang="en-US" sz="4400" smtClean="0">
                <a:solidFill>
                  <a:srgbClr val="FF0000"/>
                </a:solidFill>
                <a:effectLst>
                  <a:outerShdw blurRad="38100" dist="38100" dir="2700000" algn="tl">
                    <a:srgbClr val="000000"/>
                  </a:outerShdw>
                </a:effectLst>
                <a:latin typeface="Times" charset="0"/>
              </a:endParaRPr>
            </a:p>
          </p:txBody>
        </p:sp>
      </p:grpSp>
      <p:sp>
        <p:nvSpPr>
          <p:cNvPr id="562203" name="Rectangle 27"/>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a:ea typeface="+mn-ea"/>
              <a:cs typeface="+mn-cs"/>
            </a:endParaRPr>
          </a:p>
        </p:txBody>
      </p:sp>
      <p:sp>
        <p:nvSpPr>
          <p:cNvPr id="242702" name="Text Box 14"/>
          <p:cNvSpPr txBox="1">
            <a:spLocks noChangeArrowheads="1"/>
          </p:cNvSpPr>
          <p:nvPr/>
        </p:nvSpPr>
        <p:spPr bwMode="auto">
          <a:xfrm>
            <a:off x="7569200" y="6164263"/>
            <a:ext cx="13271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0243"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242709" name="Rectangle 21"/>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242690"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sp>
        <p:nvSpPr>
          <p:cNvPr id="242697" name="Text Box 9"/>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AFD00"/>
                </a:solidFill>
                <a:latin typeface="Times" charset="0"/>
                <a:ea typeface="+mn-ea"/>
                <a:cs typeface="+mn-cs"/>
              </a:rPr>
              <a:t>O </a:t>
            </a:r>
            <a:r>
              <a:rPr lang="en-US" sz="7200" b="1">
                <a:solidFill>
                  <a:srgbClr val="FF0000"/>
                </a:solidFill>
                <a:latin typeface="Times" charset="0"/>
                <a:ea typeface="+mn-ea"/>
                <a:cs typeface="+mn-cs"/>
              </a:rPr>
              <a:t>7</a:t>
            </a:r>
            <a:r>
              <a:rPr lang="en-US" sz="7200" b="1">
                <a:solidFill>
                  <a:srgbClr val="FAFD00"/>
                </a:solidFill>
                <a:latin typeface="Times" charset="0"/>
                <a:ea typeface="+mn-ea"/>
                <a:cs typeface="+mn-cs"/>
              </a:rPr>
              <a:t> V J</a:t>
            </a:r>
          </a:p>
        </p:txBody>
      </p:sp>
      <p:grpSp>
        <p:nvGrpSpPr>
          <p:cNvPr id="2" name="Group 13"/>
          <p:cNvGrpSpPr>
            <a:grpSpLocks/>
          </p:cNvGrpSpPr>
          <p:nvPr/>
        </p:nvGrpSpPr>
        <p:grpSpPr bwMode="auto">
          <a:xfrm>
            <a:off x="3422650" y="207168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a:ea typeface="+mn-ea"/>
                <a:cs typeface="+mn-cs"/>
              </a:endParaRPr>
            </a:p>
          </p:txBody>
        </p:sp>
        <p:sp>
          <p:nvSpPr>
            <p:cNvPr id="242700" name="Text Box 12"/>
            <p:cNvSpPr txBox="1">
              <a:spLocks noChangeArrowheads="1"/>
            </p:cNvSpPr>
            <p:nvPr/>
          </p:nvSpPr>
          <p:spPr bwMode="auto">
            <a:xfrm>
              <a:off x="2424" y="1608"/>
              <a:ext cx="416" cy="44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sz="4000">
                  <a:solidFill>
                    <a:srgbClr val="DFED5D"/>
                  </a:solidFill>
                  <a:latin typeface="Comic Sans MS" charset="0"/>
                  <a:ea typeface="+mn-ea"/>
                  <a:cs typeface="+mn-cs"/>
                </a:rPr>
                <a:t>=</a:t>
              </a:r>
            </a:p>
          </p:txBody>
        </p:sp>
      </p:grpSp>
      <p:sp>
        <p:nvSpPr>
          <p:cNvPr id="242696" name="Text Box 8"/>
          <p:cNvSpPr txBox="1">
            <a:spLocks noChangeArrowheads="1"/>
          </p:cNvSpPr>
          <p:nvPr/>
        </p:nvSpPr>
        <p:spPr bwMode="auto">
          <a:xfrm>
            <a:off x="25019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smtClean="0">
                <a:solidFill>
                  <a:srgbClr val="87A6FD"/>
                </a:solidFill>
                <a:latin typeface="Times" charset="0"/>
              </a:rPr>
              <a:t>    4 3</a:t>
            </a:r>
            <a:endParaRPr lang="en-US" sz="7200" b="1" smtClean="0">
              <a:solidFill>
                <a:srgbClr val="FAFD00"/>
              </a:solidFill>
              <a:latin typeface="Times" charset="0"/>
            </a:endParaRPr>
          </a:p>
        </p:txBody>
      </p:sp>
      <p:sp>
        <p:nvSpPr>
          <p:cNvPr id="242699" name="Line 11"/>
          <p:cNvSpPr>
            <a:spLocks noChangeShapeType="1"/>
          </p:cNvSpPr>
          <p:nvPr/>
        </p:nvSpPr>
        <p:spPr bwMode="auto">
          <a:xfrm>
            <a:off x="3924300" y="2451100"/>
            <a:ext cx="342900" cy="0"/>
          </a:xfrm>
          <a:prstGeom prst="line">
            <a:avLst/>
          </a:prstGeom>
          <a:noFill/>
          <a:ln w="57150">
            <a:solidFill>
              <a:srgbClr val="FF00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10251" name="Text Box 23"/>
          <p:cNvSpPr txBox="1">
            <a:spLocks noChangeArrowheads="1"/>
          </p:cNvSpPr>
          <p:nvPr/>
        </p:nvSpPr>
        <p:spPr bwMode="auto">
          <a:xfrm>
            <a:off x="8637588" y="6418263"/>
            <a:ext cx="3397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a:solidFill>
                <a:srgbClr val="FFA27C"/>
              </a:solidFill>
              <a:latin typeface="B VAG Rounded Bold" charset="0"/>
            </a:endParaRPr>
          </a:p>
        </p:txBody>
      </p:sp>
      <p:grpSp>
        <p:nvGrpSpPr>
          <p:cNvPr id="10252" name="Group 27"/>
          <p:cNvGrpSpPr>
            <a:grpSpLocks/>
          </p:cNvGrpSpPr>
          <p:nvPr/>
        </p:nvGrpSpPr>
        <p:grpSpPr bwMode="auto">
          <a:xfrm>
            <a:off x="519113" y="7938"/>
            <a:ext cx="854075" cy="1704975"/>
            <a:chOff x="327" y="5"/>
            <a:chExt cx="538" cy="1074"/>
          </a:xfrm>
        </p:grpSpPr>
        <p:sp>
          <p:nvSpPr>
            <p:cNvPr id="242713" name="Rectangle 25"/>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42699"/>
                                        </p:tgtEl>
                                        <p:attrNameLst>
                                          <p:attrName>style.visibility</p:attrName>
                                        </p:attrNameLst>
                                      </p:cBhvr>
                                      <p:to>
                                        <p:strVal val="visible"/>
                                      </p:to>
                                    </p:set>
                                    <p:animEffect transition="in" filter="dissolve">
                                      <p:cBhvr>
                                        <p:cTn id="22" dur="500"/>
                                        <p:tgtEl>
                                          <p:spTgt spid="242699"/>
                                        </p:tgtEl>
                                      </p:cBhvr>
                                    </p:animEffect>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42696"/>
                                        </p:tgtEl>
                                        <p:attrNameLst>
                                          <p:attrName>style.visibility</p:attrName>
                                        </p:attrNameLst>
                                      </p:cBhvr>
                                      <p:to>
                                        <p:strVal val="visible"/>
                                      </p:to>
                                    </p:set>
                                    <p:animEffect transition="in" filter="fade">
                                      <p:cBhvr>
                                        <p:cTn id="30" dur="10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2290"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424985" name="Rectangle 25"/>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05</a:t>
            </a:r>
          </a:p>
        </p:txBody>
      </p:sp>
      <p:sp>
        <p:nvSpPr>
          <p:cNvPr id="12292"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424968" name="Text Box 8"/>
          <p:cNvSpPr txBox="1">
            <a:spLocks noChangeArrowheads="1"/>
          </p:cNvSpPr>
          <p:nvPr/>
        </p:nvSpPr>
        <p:spPr bwMode="auto">
          <a:xfrm>
            <a:off x="25146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en-US" sz="7200" b="1">
                <a:solidFill>
                  <a:schemeClr val="tx1"/>
                </a:solidFill>
                <a:latin typeface="Times" charset="0"/>
                <a:ea typeface="+mn-ea"/>
                <a:cs typeface="+mn-cs"/>
              </a:rPr>
              <a:t>O 4 3 V J</a:t>
            </a:r>
          </a:p>
        </p:txBody>
      </p:sp>
      <p:grpSp>
        <p:nvGrpSpPr>
          <p:cNvPr id="12294" name="Group 22"/>
          <p:cNvGrpSpPr>
            <a:grpSpLocks/>
          </p:cNvGrpSpPr>
          <p:nvPr/>
        </p:nvGrpSpPr>
        <p:grpSpPr bwMode="auto">
          <a:xfrm>
            <a:off x="2857500" y="1879600"/>
            <a:ext cx="3225800" cy="1189038"/>
            <a:chOff x="1800" y="1184"/>
            <a:chExt cx="2032" cy="749"/>
          </a:xfrm>
        </p:grpSpPr>
        <p:sp>
          <p:nvSpPr>
            <p:cNvPr id="424969" name="Text Box 9"/>
            <p:cNvSpPr txBox="1">
              <a:spLocks noChangeArrowheads="1"/>
            </p:cNvSpPr>
            <p:nvPr/>
          </p:nvSpPr>
          <p:spPr bwMode="auto">
            <a:xfrm>
              <a:off x="1800" y="1184"/>
              <a:ext cx="2032" cy="749"/>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7 V J</a:t>
              </a: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424962"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grpSp>
        <p:nvGrpSpPr>
          <p:cNvPr id="12296" name="Group 31"/>
          <p:cNvGrpSpPr>
            <a:grpSpLocks/>
          </p:cNvGrpSpPr>
          <p:nvPr/>
        </p:nvGrpSpPr>
        <p:grpSpPr bwMode="auto">
          <a:xfrm>
            <a:off x="519113" y="7938"/>
            <a:ext cx="854075" cy="1704975"/>
            <a:chOff x="327" y="5"/>
            <a:chExt cx="538" cy="1074"/>
          </a:xfrm>
        </p:grpSpPr>
        <p:sp>
          <p:nvSpPr>
            <p:cNvPr id="424992" name="Rectangle 3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endParaRPr lang="en-US"/>
          </a:p>
        </p:txBody>
      </p:sp>
      <p:sp>
        <p:nvSpPr>
          <p:cNvPr id="737282" name="Rectangle 2"/>
          <p:cNvSpPr>
            <a:spLocks noChangeArrowheads="1"/>
          </p:cNvSpPr>
          <p:nvPr/>
        </p:nvSpPr>
        <p:spPr bwMode="auto">
          <a:xfrm>
            <a:off x="1925638" y="1182688"/>
            <a:ext cx="695166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rgbClr val="FAFD00"/>
                </a:solidFill>
                <a:latin typeface="Times" charset="0"/>
                <a:ea typeface="+mn-ea"/>
                <a:cs typeface="+mn-cs"/>
              </a:rPr>
              <a:t>PHANINGUNG LUIKHAVAI...</a:t>
            </a:r>
          </a:p>
        </p:txBody>
      </p:sp>
      <p:sp>
        <p:nvSpPr>
          <p:cNvPr id="737283" name="Rectangle 3"/>
          <p:cNvSpPr>
            <a:spLocks noChangeArrowheads="1"/>
          </p:cNvSpPr>
          <p:nvPr/>
        </p:nvSpPr>
        <p:spPr bwMode="auto">
          <a:xfrm>
            <a:off x="784225" y="4162425"/>
            <a:ext cx="6926263" cy="2076450"/>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lnSpc>
                <a:spcPct val="80000"/>
              </a:lnSpc>
              <a:defRPr/>
            </a:pPr>
            <a:r>
              <a:rPr lang="en-US" sz="3200" b="1" dirty="0">
                <a:solidFill>
                  <a:srgbClr val="EEFF4B"/>
                </a:solidFill>
                <a:latin typeface="Times" charset="0"/>
                <a:ea typeface="+mn-ea"/>
                <a:cs typeface="+mn-cs"/>
              </a:rPr>
              <a:t>	OKATHUI KASEM  </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solidFill>
                  <a:srgbClr val="16F00F"/>
                </a:solidFill>
                <a:latin typeface="Times" charset="0"/>
                <a:ea typeface="+mn-ea"/>
                <a:cs typeface="+mn-cs"/>
              </a:rPr>
              <a:t>4  </a:t>
            </a:r>
            <a:r>
              <a:rPr lang="en-US" sz="3200" b="1" dirty="0">
                <a:solidFill>
                  <a:srgbClr val="16F00F"/>
                </a:solidFill>
                <a:latin typeface="Times" charset="0"/>
                <a:ea typeface="+mn-ea"/>
                <a:cs typeface="+mn-cs"/>
              </a:rPr>
              <a:t>MIBING</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solidFill>
                  <a:srgbClr val="99FF99"/>
                </a:solidFill>
                <a:latin typeface="Times" charset="0"/>
                <a:ea typeface="+mn-ea"/>
                <a:cs typeface="+mn-cs"/>
              </a:rPr>
              <a:t>3  </a:t>
            </a:r>
            <a:r>
              <a:rPr lang="en-US" sz="3200" b="1" dirty="0">
                <a:solidFill>
                  <a:srgbClr val="99FF99"/>
                </a:solidFill>
                <a:latin typeface="Times" charset="0"/>
                <a:ea typeface="+mn-ea"/>
                <a:cs typeface="+mn-cs"/>
              </a:rPr>
              <a:t>YARUIPAN</a:t>
            </a:r>
            <a:endParaRPr lang="en-US" sz="3200" b="1" dirty="0">
              <a:solidFill>
                <a:srgbClr val="FAFD00"/>
              </a:solidFill>
              <a:latin typeface="Times" charset="0"/>
              <a:ea typeface="+mn-ea"/>
              <a:cs typeface="+mn-cs"/>
            </a:endParaRPr>
          </a:p>
          <a:p>
            <a:pPr algn="l">
              <a:lnSpc>
                <a:spcPct val="80000"/>
              </a:lnSpc>
              <a:defRPr/>
            </a:pPr>
            <a:r>
              <a:rPr lang="en-US" sz="3200" b="1" dirty="0">
                <a:solidFill>
                  <a:srgbClr val="FAFD00"/>
                </a:solidFill>
                <a:latin typeface="Times" charset="0"/>
                <a:ea typeface="+mn-ea"/>
                <a:cs typeface="+mn-cs"/>
              </a:rPr>
              <a:t>				</a:t>
            </a:r>
            <a:r>
              <a:rPr lang="en-US" sz="3200" b="1" dirty="0">
                <a:latin typeface="Times" charset="0"/>
                <a:ea typeface="+mn-ea"/>
                <a:cs typeface="+mn-cs"/>
              </a:rPr>
              <a:t>VARI KAHAI  </a:t>
            </a:r>
          </a:p>
          <a:p>
            <a:pPr algn="l">
              <a:lnSpc>
                <a:spcPct val="80000"/>
              </a:lnSpc>
              <a:defRPr/>
            </a:pPr>
            <a:r>
              <a:rPr lang="en-US" sz="3200" b="1" dirty="0">
                <a:solidFill>
                  <a:srgbClr val="FAFD00"/>
                </a:solidFill>
                <a:latin typeface="Times" charset="0"/>
                <a:ea typeface="+mn-ea"/>
                <a:cs typeface="+mn-cs"/>
              </a:rPr>
              <a:t>						</a:t>
            </a:r>
            <a:r>
              <a:rPr lang="en-US" sz="3200" b="1" dirty="0">
                <a:solidFill>
                  <a:schemeClr val="tx1"/>
                </a:solidFill>
                <a:latin typeface="Times" charset="0"/>
                <a:ea typeface="+mn-ea"/>
                <a:cs typeface="+mn-cs"/>
              </a:rPr>
              <a:t>JISHU</a:t>
            </a:r>
            <a:endParaRPr lang="en-US" sz="3200" b="1" dirty="0">
              <a:solidFill>
                <a:schemeClr val="tx1"/>
              </a:solidFill>
              <a:latin typeface="Times" charset="0"/>
              <a:ea typeface="+mn-ea"/>
              <a:cs typeface="+mn-cs"/>
            </a:endParaRPr>
          </a:p>
        </p:txBody>
      </p:sp>
      <p:sp>
        <p:nvSpPr>
          <p:cNvPr id="737285" name="Text Box 5"/>
          <p:cNvSpPr txBox="1">
            <a:spLocks noChangeArrowheads="1"/>
          </p:cNvSpPr>
          <p:nvPr/>
        </p:nvSpPr>
        <p:spPr bwMode="auto">
          <a:xfrm>
            <a:off x="2514600" y="2971800"/>
            <a:ext cx="3962400" cy="1189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4 3 V J</a:t>
            </a:r>
          </a:p>
        </p:txBody>
      </p:sp>
      <p:sp>
        <p:nvSpPr>
          <p:cNvPr id="737286" name="Text Box 6"/>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a:solidFill>
                  <a:srgbClr val="FFFF00"/>
                </a:solidFill>
                <a:latin typeface="Times" charset="0"/>
                <a:ea typeface="+mn-ea"/>
                <a:cs typeface="+mn-cs"/>
              </a:rPr>
              <a:t>O 7 V J</a:t>
            </a:r>
          </a:p>
        </p:txBody>
      </p:sp>
      <p:sp>
        <p:nvSpPr>
          <p:cNvPr id="737287" name="Line 7"/>
          <p:cNvSpPr>
            <a:spLocks noChangeShapeType="1"/>
          </p:cNvSpPr>
          <p:nvPr/>
        </p:nvSpPr>
        <p:spPr bwMode="auto">
          <a:xfrm>
            <a:off x="3924300" y="24511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737288" name="Text Box 8"/>
          <p:cNvSpPr txBox="1">
            <a:spLocks noChangeArrowheads="1"/>
          </p:cNvSpPr>
          <p:nvPr/>
        </p:nvSpPr>
        <p:spPr bwMode="auto">
          <a:xfrm>
            <a:off x="7556500" y="6164263"/>
            <a:ext cx="1339850" cy="446087"/>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737294" name="Text Box 14"/>
          <p:cNvSpPr txBox="1">
            <a:spLocks noChangeArrowheads="1"/>
          </p:cNvSpPr>
          <p:nvPr/>
        </p:nvSpPr>
        <p:spPr bwMode="auto">
          <a:xfrm>
            <a:off x="7515225" y="6159500"/>
            <a:ext cx="1524000" cy="446088"/>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737296" name="Rectangle 16"/>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06</a:t>
            </a:r>
          </a:p>
        </p:txBody>
      </p:sp>
      <p:grpSp>
        <p:nvGrpSpPr>
          <p:cNvPr id="14347" name="Group 21"/>
          <p:cNvGrpSpPr>
            <a:grpSpLocks/>
          </p:cNvGrpSpPr>
          <p:nvPr/>
        </p:nvGrpSpPr>
        <p:grpSpPr bwMode="auto">
          <a:xfrm>
            <a:off x="519113" y="7938"/>
            <a:ext cx="854075" cy="1704975"/>
            <a:chOff x="327" y="5"/>
            <a:chExt cx="538" cy="1074"/>
          </a:xfrm>
        </p:grpSpPr>
        <p:sp>
          <p:nvSpPr>
            <p:cNvPr id="737302" name="Rectangle 22"/>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51" descr="D:\SBC - B.th\Tangkhul TBB\Slide 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679450"/>
            <a:ext cx="5681663"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Freeform 2"/>
          <p:cNvSpPr>
            <a:spLocks/>
          </p:cNvSpPr>
          <p:nvPr/>
        </p:nvSpPr>
        <p:spPr bwMode="auto">
          <a:xfrm>
            <a:off x="2762250" y="5334000"/>
            <a:ext cx="1697038" cy="668338"/>
          </a:xfrm>
          <a:custGeom>
            <a:avLst/>
            <a:gdLst>
              <a:gd name="T0" fmla="*/ 181451303 w 1069"/>
              <a:gd name="T1" fmla="*/ 90725693 h 421"/>
              <a:gd name="T2" fmla="*/ 393144491 w 1069"/>
              <a:gd name="T3" fmla="*/ 211693283 h 421"/>
              <a:gd name="T4" fmla="*/ 604837678 w 1069"/>
              <a:gd name="T5" fmla="*/ 302418976 h 421"/>
              <a:gd name="T6" fmla="*/ 816530866 w 1069"/>
              <a:gd name="T7" fmla="*/ 362902771 h 421"/>
              <a:gd name="T8" fmla="*/ 514112026 w 1069"/>
              <a:gd name="T9" fmla="*/ 181451386 h 421"/>
              <a:gd name="T10" fmla="*/ 332660723 w 1069"/>
              <a:gd name="T11" fmla="*/ 60483795 h 421"/>
              <a:gd name="T12" fmla="*/ 241935071 w 1069"/>
              <a:gd name="T13" fmla="*/ 90725693 h 421"/>
              <a:gd name="T14" fmla="*/ 423386375 w 1069"/>
              <a:gd name="T15" fmla="*/ 181451386 h 421"/>
              <a:gd name="T16" fmla="*/ 635079562 w 1069"/>
              <a:gd name="T17" fmla="*/ 241935181 h 421"/>
              <a:gd name="T18" fmla="*/ 877014633 w 1069"/>
              <a:gd name="T19" fmla="*/ 332660874 h 421"/>
              <a:gd name="T20" fmla="*/ 1330642892 w 1069"/>
              <a:gd name="T21" fmla="*/ 514112260 h 421"/>
              <a:gd name="T22" fmla="*/ 1542336079 w 1069"/>
              <a:gd name="T23" fmla="*/ 604837952 h 421"/>
              <a:gd name="T24" fmla="*/ 1723787383 w 1069"/>
              <a:gd name="T25" fmla="*/ 635079850 h 421"/>
              <a:gd name="T26" fmla="*/ 1995964338 w 1069"/>
              <a:gd name="T27" fmla="*/ 725805543 h 421"/>
              <a:gd name="T28" fmla="*/ 2147483647 w 1069"/>
              <a:gd name="T29" fmla="*/ 877015031 h 421"/>
              <a:gd name="T30" fmla="*/ 2147483647 w 1069"/>
              <a:gd name="T31" fmla="*/ 937498826 h 421"/>
              <a:gd name="T32" fmla="*/ 2147483647 w 1069"/>
              <a:gd name="T33" fmla="*/ 907256929 h 421"/>
              <a:gd name="T34" fmla="*/ 2147483647 w 1069"/>
              <a:gd name="T35" fmla="*/ 786289338 h 421"/>
              <a:gd name="T36" fmla="*/ 2147483647 w 1069"/>
              <a:gd name="T37" fmla="*/ 725805543 h 421"/>
              <a:gd name="T38" fmla="*/ 2086689990 w 1069"/>
              <a:gd name="T39" fmla="*/ 635079850 h 421"/>
              <a:gd name="T40" fmla="*/ 1844754919 w 1069"/>
              <a:gd name="T41" fmla="*/ 544354157 h 421"/>
              <a:gd name="T42" fmla="*/ 1572577963 w 1069"/>
              <a:gd name="T43" fmla="*/ 453628464 h 421"/>
              <a:gd name="T44" fmla="*/ 1360884776 w 1069"/>
              <a:gd name="T45" fmla="*/ 423386567 h 421"/>
              <a:gd name="T46" fmla="*/ 1118949705 w 1069"/>
              <a:gd name="T47" fmla="*/ 302418976 h 421"/>
              <a:gd name="T48" fmla="*/ 877014633 w 1069"/>
              <a:gd name="T49" fmla="*/ 241935181 h 421"/>
              <a:gd name="T50" fmla="*/ 695563330 w 1069"/>
              <a:gd name="T51" fmla="*/ 181451386 h 421"/>
              <a:gd name="T52" fmla="*/ 514112026 w 1069"/>
              <a:gd name="T53" fmla="*/ 120967590 h 421"/>
              <a:gd name="T54" fmla="*/ 332660723 w 1069"/>
              <a:gd name="T55" fmla="*/ 90725693 h 421"/>
              <a:gd name="T56" fmla="*/ 151209420 w 1069"/>
              <a:gd name="T57" fmla="*/ 60483795 h 421"/>
              <a:gd name="T58" fmla="*/ 30241884 w 1069"/>
              <a:gd name="T59" fmla="*/ 151209488 h 421"/>
              <a:gd name="T60" fmla="*/ 30241884 w 1069"/>
              <a:gd name="T61" fmla="*/ 362902771 h 421"/>
              <a:gd name="T62" fmla="*/ 30241884 w 1069"/>
              <a:gd name="T63" fmla="*/ 544354157 h 421"/>
              <a:gd name="T64" fmla="*/ 30241884 w 1069"/>
              <a:gd name="T65" fmla="*/ 786289338 h 421"/>
              <a:gd name="T66" fmla="*/ 60483768 w 1069"/>
              <a:gd name="T67" fmla="*/ 967740724 h 421"/>
              <a:gd name="T68" fmla="*/ 241935071 w 1069"/>
              <a:gd name="T69" fmla="*/ 997982622 h 421"/>
              <a:gd name="T70" fmla="*/ 453628259 w 1069"/>
              <a:gd name="T71" fmla="*/ 997982622 h 421"/>
              <a:gd name="T72" fmla="*/ 816530866 w 1069"/>
              <a:gd name="T73" fmla="*/ 997982622 h 421"/>
              <a:gd name="T74" fmla="*/ 997982169 w 1069"/>
              <a:gd name="T75" fmla="*/ 1028224519 h 421"/>
              <a:gd name="T76" fmla="*/ 1209675356 w 1069"/>
              <a:gd name="T77" fmla="*/ 1058466417 h 421"/>
              <a:gd name="T78" fmla="*/ 1391126660 w 1069"/>
              <a:gd name="T79" fmla="*/ 1058466417 h 421"/>
              <a:gd name="T80" fmla="*/ 1572577963 w 1069"/>
              <a:gd name="T81" fmla="*/ 1028224519 h 421"/>
              <a:gd name="T82" fmla="*/ 1784271151 w 1069"/>
              <a:gd name="T83" fmla="*/ 1058466417 h 421"/>
              <a:gd name="T84" fmla="*/ 1965722454 w 1069"/>
              <a:gd name="T85" fmla="*/ 1058466417 h 421"/>
              <a:gd name="T86" fmla="*/ 2147483647 w 1069"/>
              <a:gd name="T87" fmla="*/ 1058466417 h 421"/>
              <a:gd name="T88" fmla="*/ 2147483647 w 1069"/>
              <a:gd name="T89" fmla="*/ 1058466417 h 421"/>
              <a:gd name="T90" fmla="*/ 2147483647 w 1069"/>
              <a:gd name="T91" fmla="*/ 997982622 h 4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9"/>
              <a:gd name="T139" fmla="*/ 0 h 421"/>
              <a:gd name="T140" fmla="*/ 1069 w 1069"/>
              <a:gd name="T141" fmla="*/ 421 h 4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387" name="Freeform 3"/>
          <p:cNvSpPr>
            <a:spLocks/>
          </p:cNvSpPr>
          <p:nvPr/>
        </p:nvSpPr>
        <p:spPr bwMode="auto">
          <a:xfrm>
            <a:off x="2724150" y="5562600"/>
            <a:ext cx="1811338" cy="763588"/>
          </a:xfrm>
          <a:custGeom>
            <a:avLst/>
            <a:gdLst>
              <a:gd name="T0" fmla="*/ 90725650 w 1141"/>
              <a:gd name="T1" fmla="*/ 30241895 h 481"/>
              <a:gd name="T2" fmla="*/ 241935067 w 1141"/>
              <a:gd name="T3" fmla="*/ 30241895 h 481"/>
              <a:gd name="T4" fmla="*/ 362902600 w 1141"/>
              <a:gd name="T5" fmla="*/ 60483790 h 481"/>
              <a:gd name="T6" fmla="*/ 453628250 w 1141"/>
              <a:gd name="T7" fmla="*/ 151209474 h 481"/>
              <a:gd name="T8" fmla="*/ 574595784 w 1141"/>
              <a:gd name="T9" fmla="*/ 241935158 h 481"/>
              <a:gd name="T10" fmla="*/ 725805200 w 1141"/>
              <a:gd name="T11" fmla="*/ 332660843 h 481"/>
              <a:gd name="T12" fmla="*/ 846772734 w 1141"/>
              <a:gd name="T13" fmla="*/ 362902738 h 481"/>
              <a:gd name="T14" fmla="*/ 967740267 w 1141"/>
              <a:gd name="T15" fmla="*/ 423386527 h 481"/>
              <a:gd name="T16" fmla="*/ 1149191567 w 1141"/>
              <a:gd name="T17" fmla="*/ 514112212 h 481"/>
              <a:gd name="T18" fmla="*/ 1330642867 w 1141"/>
              <a:gd name="T19" fmla="*/ 544354106 h 481"/>
              <a:gd name="T20" fmla="*/ 1481852284 w 1141"/>
              <a:gd name="T21" fmla="*/ 604837896 h 481"/>
              <a:gd name="T22" fmla="*/ 1663303584 w 1141"/>
              <a:gd name="T23" fmla="*/ 635079791 h 481"/>
              <a:gd name="T24" fmla="*/ 1814513001 w 1141"/>
              <a:gd name="T25" fmla="*/ 665321686 h 481"/>
              <a:gd name="T26" fmla="*/ 1935480534 w 1141"/>
              <a:gd name="T27" fmla="*/ 725805475 h 481"/>
              <a:gd name="T28" fmla="*/ 2056448068 w 1141"/>
              <a:gd name="T29" fmla="*/ 786289265 h 481"/>
              <a:gd name="T30" fmla="*/ 2147483647 w 1141"/>
              <a:gd name="T31" fmla="*/ 877014949 h 481"/>
              <a:gd name="T32" fmla="*/ 2147483647 w 1141"/>
              <a:gd name="T33" fmla="*/ 907256844 h 481"/>
              <a:gd name="T34" fmla="*/ 2147483647 w 1141"/>
              <a:gd name="T35" fmla="*/ 937498739 h 481"/>
              <a:gd name="T36" fmla="*/ 2147483647 w 1141"/>
              <a:gd name="T37" fmla="*/ 937498739 h 481"/>
              <a:gd name="T38" fmla="*/ 2147483647 w 1141"/>
              <a:gd name="T39" fmla="*/ 1028224423 h 481"/>
              <a:gd name="T40" fmla="*/ 2147483647 w 1141"/>
              <a:gd name="T41" fmla="*/ 1118950108 h 481"/>
              <a:gd name="T42" fmla="*/ 2147483647 w 1141"/>
              <a:gd name="T43" fmla="*/ 1209675792 h 481"/>
              <a:gd name="T44" fmla="*/ 2147483647 w 1141"/>
              <a:gd name="T45" fmla="*/ 1179433897 h 481"/>
              <a:gd name="T46" fmla="*/ 2147483647 w 1141"/>
              <a:gd name="T47" fmla="*/ 1088708213 h 481"/>
              <a:gd name="T48" fmla="*/ 2147483647 w 1141"/>
              <a:gd name="T49" fmla="*/ 1058466318 h 481"/>
              <a:gd name="T50" fmla="*/ 2147483647 w 1141"/>
              <a:gd name="T51" fmla="*/ 1058466318 h 481"/>
              <a:gd name="T52" fmla="*/ 2147483647 w 1141"/>
              <a:gd name="T53" fmla="*/ 1028224423 h 481"/>
              <a:gd name="T54" fmla="*/ 2056448068 w 1141"/>
              <a:gd name="T55" fmla="*/ 967740634 h 481"/>
              <a:gd name="T56" fmla="*/ 1844754884 w 1141"/>
              <a:gd name="T57" fmla="*/ 877014949 h 481"/>
              <a:gd name="T58" fmla="*/ 1693545467 w 1141"/>
              <a:gd name="T59" fmla="*/ 846773054 h 481"/>
              <a:gd name="T60" fmla="*/ 1572577934 w 1141"/>
              <a:gd name="T61" fmla="*/ 816531160 h 481"/>
              <a:gd name="T62" fmla="*/ 1451610401 w 1141"/>
              <a:gd name="T63" fmla="*/ 786289265 h 481"/>
              <a:gd name="T64" fmla="*/ 1330642867 w 1141"/>
              <a:gd name="T65" fmla="*/ 756047370 h 481"/>
              <a:gd name="T66" fmla="*/ 1209675334 w 1141"/>
              <a:gd name="T67" fmla="*/ 695563580 h 481"/>
              <a:gd name="T68" fmla="*/ 1058465917 w 1141"/>
              <a:gd name="T69" fmla="*/ 604837896 h 481"/>
              <a:gd name="T70" fmla="*/ 907256500 w 1141"/>
              <a:gd name="T71" fmla="*/ 544354106 h 481"/>
              <a:gd name="T72" fmla="*/ 756047084 w 1141"/>
              <a:gd name="T73" fmla="*/ 514112212 h 481"/>
              <a:gd name="T74" fmla="*/ 574595784 w 1141"/>
              <a:gd name="T75" fmla="*/ 483870317 h 481"/>
              <a:gd name="T76" fmla="*/ 453628250 w 1141"/>
              <a:gd name="T77" fmla="*/ 393144632 h 481"/>
              <a:gd name="T78" fmla="*/ 332660717 w 1141"/>
              <a:gd name="T79" fmla="*/ 272177053 h 481"/>
              <a:gd name="T80" fmla="*/ 241935067 w 1141"/>
              <a:gd name="T81" fmla="*/ 181451369 h 481"/>
              <a:gd name="T82" fmla="*/ 120967533 w 1141"/>
              <a:gd name="T83" fmla="*/ 120967579 h 481"/>
              <a:gd name="T84" fmla="*/ 0 w 1141"/>
              <a:gd name="T85" fmla="*/ 120967579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1"/>
              <a:gd name="T130" fmla="*/ 0 h 481"/>
              <a:gd name="T131" fmla="*/ 1141 w 1141"/>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388" name="Freeform 4"/>
          <p:cNvSpPr>
            <a:spLocks/>
          </p:cNvSpPr>
          <p:nvPr/>
        </p:nvSpPr>
        <p:spPr bwMode="auto">
          <a:xfrm>
            <a:off x="5130800" y="1295400"/>
            <a:ext cx="1430338" cy="115888"/>
          </a:xfrm>
          <a:custGeom>
            <a:avLst/>
            <a:gdLst>
              <a:gd name="T0" fmla="*/ 181451313 w 901"/>
              <a:gd name="T1" fmla="*/ 60484011 h 73"/>
              <a:gd name="T2" fmla="*/ 302418856 w 901"/>
              <a:gd name="T3" fmla="*/ 60484011 h 73"/>
              <a:gd name="T4" fmla="*/ 423386398 w 901"/>
              <a:gd name="T5" fmla="*/ 90726016 h 73"/>
              <a:gd name="T6" fmla="*/ 544353940 w 901"/>
              <a:gd name="T7" fmla="*/ 90726016 h 73"/>
              <a:gd name="T8" fmla="*/ 665321483 w 901"/>
              <a:gd name="T9" fmla="*/ 90726016 h 73"/>
              <a:gd name="T10" fmla="*/ 786289025 w 901"/>
              <a:gd name="T11" fmla="*/ 90726016 h 73"/>
              <a:gd name="T12" fmla="*/ 907256567 w 901"/>
              <a:gd name="T13" fmla="*/ 90726016 h 73"/>
              <a:gd name="T14" fmla="*/ 1028224109 w 901"/>
              <a:gd name="T15" fmla="*/ 120968022 h 73"/>
              <a:gd name="T16" fmla="*/ 1149191652 w 901"/>
              <a:gd name="T17" fmla="*/ 120968022 h 73"/>
              <a:gd name="T18" fmla="*/ 1270159194 w 901"/>
              <a:gd name="T19" fmla="*/ 120968022 h 73"/>
              <a:gd name="T20" fmla="*/ 1391126736 w 901"/>
              <a:gd name="T21" fmla="*/ 120968022 h 73"/>
              <a:gd name="T22" fmla="*/ 1512094279 w 901"/>
              <a:gd name="T23" fmla="*/ 151210027 h 73"/>
              <a:gd name="T24" fmla="*/ 1633061821 w 901"/>
              <a:gd name="T25" fmla="*/ 151210027 h 73"/>
              <a:gd name="T26" fmla="*/ 1754029363 w 901"/>
              <a:gd name="T27" fmla="*/ 151210027 h 73"/>
              <a:gd name="T28" fmla="*/ 1874996905 w 901"/>
              <a:gd name="T29" fmla="*/ 151210027 h 73"/>
              <a:gd name="T30" fmla="*/ 1995964448 w 901"/>
              <a:gd name="T31" fmla="*/ 151210027 h 73"/>
              <a:gd name="T32" fmla="*/ 2116931990 w 901"/>
              <a:gd name="T33" fmla="*/ 151210027 h 73"/>
              <a:gd name="T34" fmla="*/ 2147483647 w 901"/>
              <a:gd name="T35" fmla="*/ 151210027 h 73"/>
              <a:gd name="T36" fmla="*/ 2147483647 w 901"/>
              <a:gd name="T37" fmla="*/ 30242005 h 73"/>
              <a:gd name="T38" fmla="*/ 2116931990 w 901"/>
              <a:gd name="T39" fmla="*/ 90726016 h 73"/>
              <a:gd name="T40" fmla="*/ 1995964448 w 901"/>
              <a:gd name="T41" fmla="*/ 60484011 h 73"/>
              <a:gd name="T42" fmla="*/ 1874996905 w 901"/>
              <a:gd name="T43" fmla="*/ 60484011 h 73"/>
              <a:gd name="T44" fmla="*/ 1754029363 w 901"/>
              <a:gd name="T45" fmla="*/ 60484011 h 73"/>
              <a:gd name="T46" fmla="*/ 1633061821 w 901"/>
              <a:gd name="T47" fmla="*/ 60484011 h 73"/>
              <a:gd name="T48" fmla="*/ 1481852393 w 901"/>
              <a:gd name="T49" fmla="*/ 30242005 h 73"/>
              <a:gd name="T50" fmla="*/ 1360884851 w 901"/>
              <a:gd name="T51" fmla="*/ 30242005 h 73"/>
              <a:gd name="T52" fmla="*/ 1239917308 w 901"/>
              <a:gd name="T53" fmla="*/ 30242005 h 73"/>
              <a:gd name="T54" fmla="*/ 1088707881 w 901"/>
              <a:gd name="T55" fmla="*/ 30242005 h 73"/>
              <a:gd name="T56" fmla="*/ 907256567 w 901"/>
              <a:gd name="T57" fmla="*/ 30242005 h 73"/>
              <a:gd name="T58" fmla="*/ 786289025 w 901"/>
              <a:gd name="T59" fmla="*/ 30242005 h 73"/>
              <a:gd name="T60" fmla="*/ 665321483 w 901"/>
              <a:gd name="T61" fmla="*/ 60484011 h 73"/>
              <a:gd name="T62" fmla="*/ 544353940 w 901"/>
              <a:gd name="T63" fmla="*/ 60484011 h 73"/>
              <a:gd name="T64" fmla="*/ 393144512 w 901"/>
              <a:gd name="T65" fmla="*/ 30242005 h 73"/>
              <a:gd name="T66" fmla="*/ 272176970 w 901"/>
              <a:gd name="T67" fmla="*/ 0 h 73"/>
              <a:gd name="T68" fmla="*/ 151209428 w 901"/>
              <a:gd name="T69" fmla="*/ 0 h 73"/>
              <a:gd name="T70" fmla="*/ 0 w 901"/>
              <a:gd name="T71" fmla="*/ 30242005 h 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73"/>
              <a:gd name="T110" fmla="*/ 901 w 901"/>
              <a:gd name="T111" fmla="*/ 73 h 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389" name="Freeform 5"/>
          <p:cNvSpPr>
            <a:spLocks/>
          </p:cNvSpPr>
          <p:nvPr/>
        </p:nvSpPr>
        <p:spPr bwMode="auto">
          <a:xfrm>
            <a:off x="2000250" y="5562600"/>
            <a:ext cx="1887538" cy="763588"/>
          </a:xfrm>
          <a:custGeom>
            <a:avLst/>
            <a:gdLst>
              <a:gd name="T0" fmla="*/ 604837660 w 1189"/>
              <a:gd name="T1" fmla="*/ 60483790 h 481"/>
              <a:gd name="T2" fmla="*/ 725805192 w 1189"/>
              <a:gd name="T3" fmla="*/ 90725684 h 481"/>
              <a:gd name="T4" fmla="*/ 846772724 w 1189"/>
              <a:gd name="T5" fmla="*/ 151209474 h 481"/>
              <a:gd name="T6" fmla="*/ 967740256 w 1189"/>
              <a:gd name="T7" fmla="*/ 181451369 h 481"/>
              <a:gd name="T8" fmla="*/ 1088707788 w 1189"/>
              <a:gd name="T9" fmla="*/ 211693264 h 481"/>
              <a:gd name="T10" fmla="*/ 1209675320 w 1189"/>
              <a:gd name="T11" fmla="*/ 241935158 h 481"/>
              <a:gd name="T12" fmla="*/ 1330642852 w 1189"/>
              <a:gd name="T13" fmla="*/ 302418948 h 481"/>
              <a:gd name="T14" fmla="*/ 1421368502 w 1189"/>
              <a:gd name="T15" fmla="*/ 423386527 h 481"/>
              <a:gd name="T16" fmla="*/ 1542336034 w 1189"/>
              <a:gd name="T17" fmla="*/ 514112212 h 481"/>
              <a:gd name="T18" fmla="*/ 1663303566 w 1189"/>
              <a:gd name="T19" fmla="*/ 574596001 h 481"/>
              <a:gd name="T20" fmla="*/ 1784271098 w 1189"/>
              <a:gd name="T21" fmla="*/ 604837896 h 481"/>
              <a:gd name="T22" fmla="*/ 1905238630 w 1189"/>
              <a:gd name="T23" fmla="*/ 665321686 h 481"/>
              <a:gd name="T24" fmla="*/ 2026206162 w 1189"/>
              <a:gd name="T25" fmla="*/ 725805475 h 481"/>
              <a:gd name="T26" fmla="*/ 2147173694 w 1189"/>
              <a:gd name="T27" fmla="*/ 756047370 h 481"/>
              <a:gd name="T28" fmla="*/ 2147483647 w 1189"/>
              <a:gd name="T29" fmla="*/ 816531160 h 481"/>
              <a:gd name="T30" fmla="*/ 2147483647 w 1189"/>
              <a:gd name="T31" fmla="*/ 877014949 h 481"/>
              <a:gd name="T32" fmla="*/ 2147483647 w 1189"/>
              <a:gd name="T33" fmla="*/ 967740634 h 481"/>
              <a:gd name="T34" fmla="*/ 2147483647 w 1189"/>
              <a:gd name="T35" fmla="*/ 1058466318 h 481"/>
              <a:gd name="T36" fmla="*/ 2147483647 w 1189"/>
              <a:gd name="T37" fmla="*/ 1118950108 h 481"/>
              <a:gd name="T38" fmla="*/ 2147483647 w 1189"/>
              <a:gd name="T39" fmla="*/ 1209675792 h 481"/>
              <a:gd name="T40" fmla="*/ 2147483647 w 1189"/>
              <a:gd name="T41" fmla="*/ 1209675792 h 481"/>
              <a:gd name="T42" fmla="*/ 2147483647 w 1189"/>
              <a:gd name="T43" fmla="*/ 1149192002 h 481"/>
              <a:gd name="T44" fmla="*/ 2147483647 w 1189"/>
              <a:gd name="T45" fmla="*/ 1179433897 h 481"/>
              <a:gd name="T46" fmla="*/ 2147483647 w 1189"/>
              <a:gd name="T47" fmla="*/ 1179433897 h 481"/>
              <a:gd name="T48" fmla="*/ 2147483647 w 1189"/>
              <a:gd name="T49" fmla="*/ 1179433897 h 481"/>
              <a:gd name="T50" fmla="*/ 2147173694 w 1189"/>
              <a:gd name="T51" fmla="*/ 1179433897 h 481"/>
              <a:gd name="T52" fmla="*/ 1995964279 w 1189"/>
              <a:gd name="T53" fmla="*/ 1149192002 h 481"/>
              <a:gd name="T54" fmla="*/ 1844754864 w 1189"/>
              <a:gd name="T55" fmla="*/ 1149192002 h 481"/>
              <a:gd name="T56" fmla="*/ 1723787332 w 1189"/>
              <a:gd name="T57" fmla="*/ 1088708213 h 481"/>
              <a:gd name="T58" fmla="*/ 1512094151 w 1189"/>
              <a:gd name="T59" fmla="*/ 1058466318 h 481"/>
              <a:gd name="T60" fmla="*/ 1330642852 w 1189"/>
              <a:gd name="T61" fmla="*/ 997982528 h 481"/>
              <a:gd name="T62" fmla="*/ 1239917203 w 1189"/>
              <a:gd name="T63" fmla="*/ 907256844 h 481"/>
              <a:gd name="T64" fmla="*/ 1179433437 w 1189"/>
              <a:gd name="T65" fmla="*/ 786289265 h 481"/>
              <a:gd name="T66" fmla="*/ 1149191554 w 1189"/>
              <a:gd name="T67" fmla="*/ 665321686 h 481"/>
              <a:gd name="T68" fmla="*/ 1058465905 w 1189"/>
              <a:gd name="T69" fmla="*/ 544354106 h 481"/>
              <a:gd name="T70" fmla="*/ 937498373 w 1189"/>
              <a:gd name="T71" fmla="*/ 483870317 h 481"/>
              <a:gd name="T72" fmla="*/ 816530841 w 1189"/>
              <a:gd name="T73" fmla="*/ 393144632 h 481"/>
              <a:gd name="T74" fmla="*/ 695563309 w 1189"/>
              <a:gd name="T75" fmla="*/ 332660843 h 481"/>
              <a:gd name="T76" fmla="*/ 574595777 w 1189"/>
              <a:gd name="T77" fmla="*/ 302418948 h 481"/>
              <a:gd name="T78" fmla="*/ 453628245 w 1189"/>
              <a:gd name="T79" fmla="*/ 241935158 h 481"/>
              <a:gd name="T80" fmla="*/ 302418830 w 1189"/>
              <a:gd name="T81" fmla="*/ 181451369 h 481"/>
              <a:gd name="T82" fmla="*/ 181451298 w 1189"/>
              <a:gd name="T83" fmla="*/ 151209474 h 481"/>
              <a:gd name="T84" fmla="*/ 60483766 w 1189"/>
              <a:gd name="T85" fmla="*/ 90725684 h 481"/>
              <a:gd name="T86" fmla="*/ 0 w 1189"/>
              <a:gd name="T87" fmla="*/ 0 h 481"/>
              <a:gd name="T88" fmla="*/ 120967532 w 1189"/>
              <a:gd name="T89" fmla="*/ 0 h 481"/>
              <a:gd name="T90" fmla="*/ 241935064 w 1189"/>
              <a:gd name="T91" fmla="*/ 30241895 h 481"/>
              <a:gd name="T92" fmla="*/ 393144479 w 1189"/>
              <a:gd name="T93" fmla="*/ 90725684 h 481"/>
              <a:gd name="T94" fmla="*/ 514112011 w 1189"/>
              <a:gd name="T95" fmla="*/ 151209474 h 481"/>
              <a:gd name="T96" fmla="*/ 635079543 w 1189"/>
              <a:gd name="T97" fmla="*/ 151209474 h 4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481"/>
              <a:gd name="T149" fmla="*/ 1189 w 1189"/>
              <a:gd name="T150" fmla="*/ 481 h 4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3795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638105" name="Rectangle 153"/>
          <p:cNvSpPr>
            <a:spLocks noChangeArrowheads="1"/>
          </p:cNvSpPr>
          <p:nvPr/>
        </p:nvSpPr>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txBody>
          <a:bodyPr/>
          <a:lstStyle/>
          <a:p>
            <a:pPr>
              <a:defRPr/>
            </a:pPr>
            <a:endParaRPr lang="en-US">
              <a:ea typeface="+mn-ea"/>
              <a:cs typeface="+mn-cs"/>
            </a:endParaRPr>
          </a:p>
        </p:txBody>
      </p:sp>
      <p:sp>
        <p:nvSpPr>
          <p:cNvPr id="637963" name="Text Box 11"/>
          <p:cNvSpPr txBox="1">
            <a:spLocks noChangeArrowheads="1"/>
          </p:cNvSpPr>
          <p:nvPr/>
        </p:nvSpPr>
        <p:spPr bwMode="auto">
          <a:xfrm>
            <a:off x="7620000" y="6164263"/>
            <a:ext cx="1289050" cy="446087"/>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smtClean="0">
                <a:solidFill>
                  <a:schemeClr val="hlink"/>
                </a:solidFill>
                <a:effectLst>
                  <a:outerShdw blurRad="38100" dist="38100" dir="2700000" algn="tl">
                    <a:srgbClr val="000000"/>
                  </a:outerShdw>
                </a:effectLst>
                <a:latin typeface="Comic Sans MS" charset="0"/>
              </a:rPr>
              <a:t> </a:t>
            </a:r>
          </a:p>
        </p:txBody>
      </p:sp>
      <p:grpSp>
        <p:nvGrpSpPr>
          <p:cNvPr id="2" name="Group 77"/>
          <p:cNvGrpSpPr>
            <a:grpSpLocks/>
          </p:cNvGrpSpPr>
          <p:nvPr/>
        </p:nvGrpSpPr>
        <p:grpSpPr bwMode="auto">
          <a:xfrm>
            <a:off x="2263775" y="1225550"/>
            <a:ext cx="2944813" cy="1343025"/>
            <a:chOff x="2298" y="2052"/>
            <a:chExt cx="1855" cy="846"/>
          </a:xfrm>
        </p:grpSpPr>
        <p:sp>
          <p:nvSpPr>
            <p:cNvPr id="16456"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57"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58"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3" name="Rectangle 81"/>
            <p:cNvSpPr>
              <a:spLocks noChangeArrowheads="1"/>
            </p:cNvSpPr>
            <p:nvPr/>
          </p:nvSpPr>
          <p:spPr bwMode="auto">
            <a:xfrm>
              <a:off x="2298" y="2078"/>
              <a:ext cx="113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OKATHUI KASEM</a:t>
              </a:r>
              <a:endParaRPr lang="en-US" sz="1500" b="1">
                <a:solidFill>
                  <a:srgbClr val="FFA27C"/>
                </a:solidFill>
                <a:effectLst>
                  <a:outerShdw blurRad="38100" dist="38100" dir="2700000" algn="tl">
                    <a:srgbClr val="000000"/>
                  </a:outerShdw>
                </a:effectLst>
                <a:latin typeface="Helvetica" charset="0"/>
              </a:endParaRPr>
            </a:p>
          </p:txBody>
        </p:sp>
        <p:sp>
          <p:nvSpPr>
            <p:cNvPr id="16460" name="Line 8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3"/>
          <p:cNvGrpSpPr>
            <a:grpSpLocks/>
          </p:cNvGrpSpPr>
          <p:nvPr/>
        </p:nvGrpSpPr>
        <p:grpSpPr bwMode="auto">
          <a:xfrm>
            <a:off x="2686050" y="1581150"/>
            <a:ext cx="2763838" cy="1343025"/>
            <a:chOff x="2412" y="2052"/>
            <a:chExt cx="1741" cy="846"/>
          </a:xfrm>
        </p:grpSpPr>
        <p:sp>
          <p:nvSpPr>
            <p:cNvPr id="16451"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52"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53"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9" name="Rectangle 87"/>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16455" name="Line 8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89"/>
          <p:cNvGrpSpPr>
            <a:grpSpLocks/>
          </p:cNvGrpSpPr>
          <p:nvPr/>
        </p:nvGrpSpPr>
        <p:grpSpPr bwMode="auto">
          <a:xfrm>
            <a:off x="2965450" y="1924050"/>
            <a:ext cx="2763838" cy="1343025"/>
            <a:chOff x="2412" y="2052"/>
            <a:chExt cx="1741" cy="846"/>
          </a:xfrm>
        </p:grpSpPr>
        <p:sp>
          <p:nvSpPr>
            <p:cNvPr id="16446"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47"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48"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45" name="Rectangle 93"/>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16450" name="Line 9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95"/>
          <p:cNvGrpSpPr>
            <a:grpSpLocks/>
          </p:cNvGrpSpPr>
          <p:nvPr/>
        </p:nvGrpSpPr>
        <p:grpSpPr bwMode="auto">
          <a:xfrm>
            <a:off x="3257550" y="2241550"/>
            <a:ext cx="2763838" cy="1343025"/>
            <a:chOff x="2412" y="2052"/>
            <a:chExt cx="1741" cy="846"/>
          </a:xfrm>
        </p:grpSpPr>
        <p:sp>
          <p:nvSpPr>
            <p:cNvPr id="16441"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42"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43"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1" name="Rectangle 99"/>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16445" name="Line 10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01"/>
          <p:cNvGrpSpPr>
            <a:grpSpLocks/>
          </p:cNvGrpSpPr>
          <p:nvPr/>
        </p:nvGrpSpPr>
        <p:grpSpPr bwMode="auto">
          <a:xfrm>
            <a:off x="3524250" y="2546350"/>
            <a:ext cx="2763838" cy="1343025"/>
            <a:chOff x="2412" y="2052"/>
            <a:chExt cx="1741" cy="846"/>
          </a:xfrm>
        </p:grpSpPr>
        <p:sp>
          <p:nvSpPr>
            <p:cNvPr id="16436"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37"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38"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7" name="Rectangle 105"/>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16440" name="Line 10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107"/>
          <p:cNvGrpSpPr>
            <a:grpSpLocks/>
          </p:cNvGrpSpPr>
          <p:nvPr/>
        </p:nvGrpSpPr>
        <p:grpSpPr bwMode="auto">
          <a:xfrm>
            <a:off x="3629025" y="2851150"/>
            <a:ext cx="2938463" cy="1343025"/>
            <a:chOff x="2302" y="2052"/>
            <a:chExt cx="1851" cy="846"/>
          </a:xfrm>
        </p:grpSpPr>
        <p:sp>
          <p:nvSpPr>
            <p:cNvPr id="16431"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32"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33"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3" name="Rectangle 111"/>
            <p:cNvSpPr>
              <a:spLocks noChangeArrowheads="1"/>
            </p:cNvSpPr>
            <p:nvPr/>
          </p:nvSpPr>
          <p:spPr bwMode="auto">
            <a:xfrm>
              <a:off x="2302" y="2078"/>
              <a:ext cx="112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ROTKHAMARAT</a:t>
              </a:r>
              <a:endParaRPr lang="en-US" sz="1600" b="1">
                <a:solidFill>
                  <a:srgbClr val="FFA27C"/>
                </a:solidFill>
                <a:effectLst>
                  <a:outerShdw blurRad="38100" dist="38100" dir="2700000" algn="tl">
                    <a:srgbClr val="000000"/>
                  </a:outerShdw>
                </a:effectLst>
                <a:latin typeface="Helvetica" charset="0"/>
              </a:endParaRPr>
            </a:p>
          </p:txBody>
        </p:sp>
        <p:sp>
          <p:nvSpPr>
            <p:cNvPr id="16435" name="Line 11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113"/>
          <p:cNvGrpSpPr>
            <a:grpSpLocks/>
          </p:cNvGrpSpPr>
          <p:nvPr/>
        </p:nvGrpSpPr>
        <p:grpSpPr bwMode="auto">
          <a:xfrm>
            <a:off x="4095750" y="3168650"/>
            <a:ext cx="2763838" cy="1343025"/>
            <a:chOff x="2412" y="2052"/>
            <a:chExt cx="1741" cy="846"/>
          </a:xfrm>
        </p:grpSpPr>
        <p:sp>
          <p:nvSpPr>
            <p:cNvPr id="1642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2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2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9" name="Rectangle 117"/>
            <p:cNvSpPr>
              <a:spLocks noChangeArrowheads="1"/>
            </p:cNvSpPr>
            <p:nvPr/>
          </p:nvSpPr>
          <p:spPr bwMode="auto">
            <a:xfrm>
              <a:off x="2418" y="2078"/>
              <a:ext cx="89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16430" name="Line 11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19"/>
          <p:cNvGrpSpPr>
            <a:grpSpLocks/>
          </p:cNvGrpSpPr>
          <p:nvPr/>
        </p:nvGrpSpPr>
        <p:grpSpPr bwMode="auto">
          <a:xfrm>
            <a:off x="4337050" y="3524250"/>
            <a:ext cx="2763838" cy="1343025"/>
            <a:chOff x="2412" y="2052"/>
            <a:chExt cx="1741" cy="846"/>
          </a:xfrm>
        </p:grpSpPr>
        <p:sp>
          <p:nvSpPr>
            <p:cNvPr id="16421"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6422"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6423"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75" name="Rectangle 123"/>
            <p:cNvSpPr>
              <a:spLocks noChangeArrowheads="1"/>
            </p:cNvSpPr>
            <p:nvPr/>
          </p:nvSpPr>
          <p:spPr bwMode="auto">
            <a:xfrm>
              <a:off x="2422" y="2078"/>
              <a:ext cx="88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16425" name="Line 12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25"/>
          <p:cNvGrpSpPr>
            <a:grpSpLocks/>
          </p:cNvGrpSpPr>
          <p:nvPr/>
        </p:nvGrpSpPr>
        <p:grpSpPr bwMode="auto">
          <a:xfrm>
            <a:off x="4641850" y="3859213"/>
            <a:ext cx="2760663" cy="1333500"/>
            <a:chOff x="2652" y="2271"/>
            <a:chExt cx="1739" cy="840"/>
          </a:xfrm>
        </p:grpSpPr>
        <p:sp>
          <p:nvSpPr>
            <p:cNvPr id="16417"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6418"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6419"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638081" name="Rectangle 129"/>
            <p:cNvSpPr>
              <a:spLocks noChangeArrowheads="1"/>
            </p:cNvSpPr>
            <p:nvPr/>
          </p:nvSpPr>
          <p:spPr bwMode="auto">
            <a:xfrm>
              <a:off x="2675" y="2298"/>
              <a:ext cx="9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grpSp>
      <p:grpSp>
        <p:nvGrpSpPr>
          <p:cNvPr id="11" name="Group 130"/>
          <p:cNvGrpSpPr>
            <a:grpSpLocks/>
          </p:cNvGrpSpPr>
          <p:nvPr/>
        </p:nvGrpSpPr>
        <p:grpSpPr bwMode="auto">
          <a:xfrm>
            <a:off x="4908550" y="4208463"/>
            <a:ext cx="2762250" cy="1479550"/>
            <a:chOff x="3948" y="107"/>
            <a:chExt cx="1740" cy="932"/>
          </a:xfrm>
        </p:grpSpPr>
        <p:sp>
          <p:nvSpPr>
            <p:cNvPr id="16409"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6410"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6411"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6412" name="Group 134"/>
            <p:cNvGrpSpPr>
              <a:grpSpLocks/>
            </p:cNvGrpSpPr>
            <p:nvPr/>
          </p:nvGrpSpPr>
          <p:grpSpPr bwMode="auto">
            <a:xfrm>
              <a:off x="4057" y="130"/>
              <a:ext cx="721" cy="283"/>
              <a:chOff x="3082" y="3101"/>
              <a:chExt cx="565" cy="235"/>
            </a:xfrm>
          </p:grpSpPr>
          <p:sp>
            <p:nvSpPr>
              <p:cNvPr id="638087" name="Rectangle 135"/>
              <p:cNvSpPr>
                <a:spLocks noChangeArrowheads="1"/>
              </p:cNvSpPr>
              <p:nvPr/>
            </p:nvSpPr>
            <p:spPr bwMode="auto">
              <a:xfrm>
                <a:off x="3082"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638088" name="Rectangle 136"/>
              <p:cNvSpPr>
                <a:spLocks noChangeArrowheads="1"/>
              </p:cNvSpPr>
              <p:nvPr/>
            </p:nvSpPr>
            <p:spPr bwMode="auto">
              <a:xfrm>
                <a:off x="3106" y="3101"/>
                <a:ext cx="541" cy="233"/>
              </a:xfrm>
              <a:prstGeom prst="rect">
                <a:avLst/>
              </a:prstGeom>
              <a:no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JISHU</a:t>
                </a:r>
                <a:endParaRPr lang="en-US" sz="4000" b="1" dirty="0">
                  <a:solidFill>
                    <a:srgbClr val="FFA27C"/>
                  </a:solidFill>
                  <a:effectLst>
                    <a:outerShdw blurRad="38100" dist="38100" dir="2700000" algn="tl">
                      <a:srgbClr val="000000"/>
                    </a:outerShdw>
                  </a:effectLst>
                  <a:latin typeface="Helvetica" charset="0"/>
                </a:endParaRPr>
              </a:p>
            </p:txBody>
          </p:sp>
        </p:grpSp>
        <p:sp>
          <p:nvSpPr>
            <p:cNvPr id="16413" name="Line 137"/>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138"/>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3"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638095" name="Text Box 143"/>
          <p:cNvSpPr txBox="1">
            <a:spLocks noChangeArrowheads="1"/>
          </p:cNvSpPr>
          <p:nvPr/>
        </p:nvSpPr>
        <p:spPr bwMode="auto">
          <a:xfrm>
            <a:off x="8483600" y="1590675"/>
            <a:ext cx="660400" cy="446088"/>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charset="0"/>
              <a:ea typeface="+mn-ea"/>
              <a:cs typeface="+mn-cs"/>
            </a:endParaRPr>
          </a:p>
        </p:txBody>
      </p:sp>
      <p:sp>
        <p:nvSpPr>
          <p:cNvPr id="638096" name="Rectangle 144"/>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07</a:t>
            </a:r>
          </a:p>
        </p:txBody>
      </p:sp>
      <p:grpSp>
        <p:nvGrpSpPr>
          <p:cNvPr id="16406" name="Group 148"/>
          <p:cNvGrpSpPr>
            <a:grpSpLocks/>
          </p:cNvGrpSpPr>
          <p:nvPr/>
        </p:nvGrpSpPr>
        <p:grpSpPr bwMode="auto">
          <a:xfrm>
            <a:off x="519113" y="7938"/>
            <a:ext cx="854075" cy="1704975"/>
            <a:chOff x="327" y="5"/>
            <a:chExt cx="538" cy="1074"/>
          </a:xfrm>
        </p:grpSpPr>
        <p:sp>
          <p:nvSpPr>
            <p:cNvPr id="638101" name="Rectangle 149"/>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1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2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2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3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3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4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5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5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6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69" name="Rectangle 49"/>
          <p:cNvSpPr>
            <a:spLocks noChangeArrowheads="1"/>
          </p:cNvSpPr>
          <p:nvPr/>
        </p:nvSpPr>
        <p:spPr bwMode="auto">
          <a:xfrm>
            <a:off x="36513" y="4762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chemeClr val="tx2"/>
                </a:solidFill>
                <a:latin typeface="Times" charset="0"/>
                <a:ea typeface="+mn-ea"/>
                <a:cs typeface="+mn-cs"/>
              </a:rPr>
              <a:t> HAOPHOK</a:t>
            </a:r>
          </a:p>
          <a:p>
            <a:pPr algn="l">
              <a:defRPr/>
            </a:pPr>
            <a:r>
              <a:rPr lang="en-US" sz="2000" b="1">
                <a:solidFill>
                  <a:schemeClr val="tx2"/>
                </a:solidFill>
                <a:latin typeface="Times" charset="0"/>
                <a:ea typeface="+mn-ea"/>
                <a:cs typeface="+mn-cs"/>
              </a:rPr>
              <a:t>        KHAVAI</a:t>
            </a:r>
          </a:p>
          <a:p>
            <a:pPr algn="l">
              <a:defRPr/>
            </a:pPr>
            <a:r>
              <a:rPr lang="en-US" sz="2000" b="1">
                <a:solidFill>
                  <a:schemeClr val="tx2"/>
                </a:solidFill>
                <a:latin typeface="Times" charset="0"/>
                <a:ea typeface="+mn-ea"/>
                <a:cs typeface="+mn-cs"/>
              </a:rPr>
              <a:t>KHANGARAN                           </a:t>
            </a:r>
          </a:p>
        </p:txBody>
      </p:sp>
      <p:sp>
        <p:nvSpPr>
          <p:cNvPr id="312322" name="Rectangle 2"/>
          <p:cNvSpPr>
            <a:spLocks noChangeArrowheads="1"/>
          </p:cNvSpPr>
          <p:nvPr/>
        </p:nvSpPr>
        <p:spPr bwMode="auto">
          <a:xfrm>
            <a:off x="441325" y="166688"/>
            <a:ext cx="968375" cy="1373187"/>
          </a:xfrm>
          <a:prstGeom prst="rect">
            <a:avLst/>
          </a:prstGeom>
          <a:noFill/>
          <a:ln w="12700">
            <a:noFill/>
            <a:miter lim="800000"/>
            <a:headEnd/>
            <a:tailEnd/>
          </a:ln>
          <a:effectLst>
            <a:outerShdw blurRad="63500" dist="143684"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3" name="Rectangle 3"/>
          <p:cNvSpPr>
            <a:spLocks noChangeArrowheads="1"/>
          </p:cNvSpPr>
          <p:nvPr/>
        </p:nvSpPr>
        <p:spPr bwMode="auto">
          <a:xfrm>
            <a:off x="590550" y="2020888"/>
            <a:ext cx="1695450" cy="42275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28" name="Freeform 8"/>
          <p:cNvSpPr>
            <a:spLocks/>
          </p:cNvSpPr>
          <p:nvPr/>
        </p:nvSpPr>
        <p:spPr bwMode="auto">
          <a:xfrm>
            <a:off x="1562100" y="990600"/>
            <a:ext cx="1620838" cy="3049588"/>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29" name="Freeform 9"/>
          <p:cNvSpPr>
            <a:spLocks/>
          </p:cNvSpPr>
          <p:nvPr/>
        </p:nvSpPr>
        <p:spPr bwMode="auto">
          <a:xfrm>
            <a:off x="6877050" y="3962400"/>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0" name="Freeform 10"/>
          <p:cNvSpPr>
            <a:spLocks/>
          </p:cNvSpPr>
          <p:nvPr/>
        </p:nvSpPr>
        <p:spPr bwMode="auto">
          <a:xfrm>
            <a:off x="3562350" y="1695450"/>
            <a:ext cx="3983038" cy="2878138"/>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1" name="Rectangle 11"/>
          <p:cNvSpPr>
            <a:spLocks noChangeArrowheads="1"/>
          </p:cNvSpPr>
          <p:nvPr/>
        </p:nvSpPr>
        <p:spPr bwMode="auto">
          <a:xfrm>
            <a:off x="7088188" y="5259388"/>
            <a:ext cx="13112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PG</a:t>
            </a:r>
          </a:p>
        </p:txBody>
      </p:sp>
      <p:sp>
        <p:nvSpPr>
          <p:cNvPr id="312332" name="Freeform 12"/>
          <p:cNvSpPr>
            <a:spLocks/>
          </p:cNvSpPr>
          <p:nvPr/>
        </p:nvSpPr>
        <p:spPr bwMode="auto">
          <a:xfrm>
            <a:off x="2038350" y="461010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3" name="Freeform 13"/>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4" name="Freeform 14"/>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5" name="Freeform 15"/>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a:ea typeface="+mn-ea"/>
              <a:cs typeface="+mn-cs"/>
            </a:endParaRPr>
          </a:p>
        </p:txBody>
      </p:sp>
      <p:sp>
        <p:nvSpPr>
          <p:cNvPr id="312336" name="Rectangle 16"/>
          <p:cNvSpPr>
            <a:spLocks noChangeArrowheads="1"/>
          </p:cNvSpPr>
          <p:nvPr/>
        </p:nvSpPr>
        <p:spPr bwMode="auto">
          <a:xfrm>
            <a:off x="3106738" y="3735388"/>
            <a:ext cx="17303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MN</a:t>
            </a:r>
          </a:p>
        </p:txBody>
      </p:sp>
      <p:sp>
        <p:nvSpPr>
          <p:cNvPr id="312337" name="Rectangle 17"/>
          <p:cNvSpPr>
            <a:spLocks noChangeArrowheads="1"/>
          </p:cNvSpPr>
          <p:nvPr/>
        </p:nvSpPr>
        <p:spPr bwMode="auto">
          <a:xfrm>
            <a:off x="3449638" y="2382838"/>
            <a:ext cx="12731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GN</a:t>
            </a:r>
          </a:p>
        </p:txBody>
      </p:sp>
      <p:sp>
        <p:nvSpPr>
          <p:cNvPr id="312338" name="Rectangle 18"/>
          <p:cNvSpPr>
            <a:spLocks noChangeArrowheads="1"/>
          </p:cNvSpPr>
          <p:nvPr/>
        </p:nvSpPr>
        <p:spPr bwMode="auto">
          <a:xfrm>
            <a:off x="2058988" y="4764088"/>
            <a:ext cx="13303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RS</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1" name="Rectangle 21"/>
          <p:cNvSpPr>
            <a:spLocks noChangeArrowheads="1"/>
          </p:cNvSpPr>
          <p:nvPr/>
        </p:nvSpPr>
        <p:spPr bwMode="auto">
          <a:xfrm>
            <a:off x="4876800" y="4419600"/>
            <a:ext cx="838200" cy="3968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42" name="Rectangle 22"/>
          <p:cNvSpPr>
            <a:spLocks noChangeArrowheads="1"/>
          </p:cNvSpPr>
          <p:nvPr/>
        </p:nvSpPr>
        <p:spPr bwMode="auto">
          <a:xfrm>
            <a:off x="3963988" y="877888"/>
            <a:ext cx="371157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  10 APAM</a:t>
            </a:r>
          </a:p>
        </p:txBody>
      </p:sp>
      <p:sp>
        <p:nvSpPr>
          <p:cNvPr id="312343" name="Rectangle 23"/>
          <p:cNvSpPr>
            <a:spLocks noChangeArrowheads="1"/>
          </p:cNvSpPr>
          <p:nvPr/>
        </p:nvSpPr>
        <p:spPr bwMode="auto">
          <a:xfrm>
            <a:off x="4310063" y="1258888"/>
            <a:ext cx="2794000"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defRPr/>
            </a:pPr>
            <a:r>
              <a:rPr lang="en-US" sz="2400" b="1">
                <a:solidFill>
                  <a:srgbClr val="FAFD00"/>
                </a:solidFill>
                <a:latin typeface="Times" charset="0"/>
                <a:ea typeface="+mn-ea"/>
                <a:cs typeface="+mn-cs"/>
              </a:rPr>
              <a:t>6           4</a:t>
            </a:r>
          </a:p>
        </p:txBody>
      </p:sp>
      <p:sp>
        <p:nvSpPr>
          <p:cNvPr id="312344" name="Rectangle 24"/>
          <p:cNvSpPr>
            <a:spLocks noChangeArrowheads="1"/>
          </p:cNvSpPr>
          <p:nvPr/>
        </p:nvSpPr>
        <p:spPr bwMode="auto">
          <a:xfrm>
            <a:off x="7011988" y="4021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U</a:t>
            </a:r>
          </a:p>
        </p:txBody>
      </p:sp>
      <p:sp>
        <p:nvSpPr>
          <p:cNvPr id="312345" name="Rectangle 25"/>
          <p:cNvSpPr>
            <a:spLocks noChangeArrowheads="1"/>
          </p:cNvSpPr>
          <p:nvPr/>
        </p:nvSpPr>
        <p:spPr bwMode="auto">
          <a:xfrm>
            <a:off x="5716588" y="31067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B</a:t>
            </a:r>
          </a:p>
        </p:txBody>
      </p:sp>
      <p:sp>
        <p:nvSpPr>
          <p:cNvPr id="312346" name="Rectangle 26"/>
          <p:cNvSpPr>
            <a:spLocks noChangeArrowheads="1"/>
          </p:cNvSpPr>
          <p:nvPr/>
        </p:nvSpPr>
        <p:spPr bwMode="auto">
          <a:xfrm>
            <a:off x="5487988" y="1811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H</a:t>
            </a:r>
          </a:p>
        </p:txBody>
      </p:sp>
      <p:sp>
        <p:nvSpPr>
          <p:cNvPr id="312347" name="Rectangle 27"/>
          <p:cNvSpPr>
            <a:spLocks noChangeArrowheads="1"/>
          </p:cNvSpPr>
          <p:nvPr/>
        </p:nvSpPr>
        <p:spPr bwMode="auto">
          <a:xfrm>
            <a:off x="7088188" y="1525588"/>
            <a:ext cx="11779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N (A)</a:t>
            </a:r>
          </a:p>
        </p:txBody>
      </p:sp>
      <p:sp>
        <p:nvSpPr>
          <p:cNvPr id="312348" name="Rectangle 28"/>
          <p:cNvSpPr>
            <a:spLocks noChangeArrowheads="1"/>
          </p:cNvSpPr>
          <p:nvPr/>
        </p:nvSpPr>
        <p:spPr bwMode="auto">
          <a:xfrm>
            <a:off x="2820988" y="25733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C</a:t>
            </a:r>
          </a:p>
        </p:txBody>
      </p:sp>
      <p:sp>
        <p:nvSpPr>
          <p:cNvPr id="312349" name="Rectangle 29"/>
          <p:cNvSpPr>
            <a:spLocks noChangeArrowheads="1"/>
          </p:cNvSpPr>
          <p:nvPr/>
        </p:nvSpPr>
        <p:spPr bwMode="auto">
          <a:xfrm>
            <a:off x="2725738" y="325913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J</a:t>
            </a:r>
          </a:p>
        </p:txBody>
      </p:sp>
      <p:sp>
        <p:nvSpPr>
          <p:cNvPr id="312350" name="Rectangle 30"/>
          <p:cNvSpPr>
            <a:spLocks noChangeArrowheads="1"/>
          </p:cNvSpPr>
          <p:nvPr/>
        </p:nvSpPr>
        <p:spPr bwMode="auto">
          <a:xfrm>
            <a:off x="3582988" y="310673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NK</a:t>
            </a:r>
          </a:p>
        </p:txBody>
      </p:sp>
      <p:sp>
        <p:nvSpPr>
          <p:cNvPr id="312351" name="Rectangle 31"/>
          <p:cNvSpPr>
            <a:spLocks noChangeArrowheads="1"/>
          </p:cNvSpPr>
          <p:nvPr/>
        </p:nvSpPr>
        <p:spPr bwMode="auto">
          <a:xfrm>
            <a:off x="3087688" y="43830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KB</a:t>
            </a:r>
          </a:p>
        </p:txBody>
      </p:sp>
      <p:sp>
        <p:nvSpPr>
          <p:cNvPr id="312352" name="Rectangle 32"/>
          <p:cNvSpPr>
            <a:spLocks noChangeArrowheads="1"/>
          </p:cNvSpPr>
          <p:nvPr/>
        </p:nvSpPr>
        <p:spPr bwMode="auto">
          <a:xfrm>
            <a:off x="2744788" y="5030788"/>
            <a:ext cx="16732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SK</a:t>
            </a:r>
          </a:p>
        </p:txBody>
      </p:sp>
      <p:sp>
        <p:nvSpPr>
          <p:cNvPr id="312353" name="Rectangle 33"/>
          <p:cNvSpPr>
            <a:spLocks noChangeArrowheads="1"/>
          </p:cNvSpPr>
          <p:nvPr/>
        </p:nvSpPr>
        <p:spPr bwMode="auto">
          <a:xfrm>
            <a:off x="1525588" y="4192588"/>
            <a:ext cx="8350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5" name="Oval 35"/>
          <p:cNvSpPr>
            <a:spLocks noChangeArrowheads="1"/>
          </p:cNvSpPr>
          <p:nvPr/>
        </p:nvSpPr>
        <p:spPr bwMode="auto">
          <a:xfrm>
            <a:off x="5397500" y="19494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6" name="Oval 36"/>
          <p:cNvSpPr>
            <a:spLocks noChangeArrowheads="1"/>
          </p:cNvSpPr>
          <p:nvPr/>
        </p:nvSpPr>
        <p:spPr bwMode="auto">
          <a:xfrm>
            <a:off x="5645150" y="32448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7" name="Oval 37"/>
          <p:cNvSpPr>
            <a:spLocks noChangeArrowheads="1"/>
          </p:cNvSpPr>
          <p:nvPr/>
        </p:nvSpPr>
        <p:spPr bwMode="auto">
          <a:xfrm>
            <a:off x="6902450" y="41402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8" name="Oval 38"/>
          <p:cNvSpPr>
            <a:spLocks noChangeArrowheads="1"/>
          </p:cNvSpPr>
          <p:nvPr/>
        </p:nvSpPr>
        <p:spPr bwMode="auto">
          <a:xfrm>
            <a:off x="1663700" y="45783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59" name="Oval 39"/>
          <p:cNvSpPr>
            <a:spLocks noChangeArrowheads="1"/>
          </p:cNvSpPr>
          <p:nvPr/>
        </p:nvSpPr>
        <p:spPr bwMode="auto">
          <a:xfrm>
            <a:off x="2921000" y="46545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0" name="Oval 40"/>
          <p:cNvSpPr>
            <a:spLocks noChangeArrowheads="1"/>
          </p:cNvSpPr>
          <p:nvPr/>
        </p:nvSpPr>
        <p:spPr bwMode="auto">
          <a:xfrm>
            <a:off x="3035300" y="33591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1" name="Oval 41"/>
          <p:cNvSpPr>
            <a:spLocks noChangeArrowheads="1"/>
          </p:cNvSpPr>
          <p:nvPr/>
        </p:nvSpPr>
        <p:spPr bwMode="auto">
          <a:xfrm>
            <a:off x="3016250" y="294005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12363" name="Oval 43"/>
          <p:cNvSpPr>
            <a:spLocks noChangeArrowheads="1"/>
          </p:cNvSpPr>
          <p:nvPr/>
        </p:nvSpPr>
        <p:spPr bwMode="auto">
          <a:xfrm>
            <a:off x="3016250" y="5435600"/>
            <a:ext cx="139700" cy="139700"/>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grpSp>
        <p:nvGrpSpPr>
          <p:cNvPr id="18476" name="Group 53"/>
          <p:cNvGrpSpPr>
            <a:grpSpLocks/>
          </p:cNvGrpSpPr>
          <p:nvPr/>
        </p:nvGrpSpPr>
        <p:grpSpPr bwMode="auto">
          <a:xfrm>
            <a:off x="1525588" y="1616075"/>
            <a:ext cx="2659062" cy="3101975"/>
            <a:chOff x="961" y="1018"/>
            <a:chExt cx="1675" cy="1954"/>
          </a:xfrm>
        </p:grpSpPr>
        <p:sp>
          <p:nvSpPr>
            <p:cNvPr id="312365" name="Rectangle 45"/>
            <p:cNvSpPr>
              <a:spLocks noChangeArrowheads="1"/>
            </p:cNvSpPr>
            <p:nvPr/>
          </p:nvSpPr>
          <p:spPr bwMode="auto">
            <a:xfrm rot="18000000">
              <a:off x="397" y="1582"/>
              <a:ext cx="1530" cy="402"/>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Times" charset="0"/>
                  <a:ea typeface="+mn-ea"/>
                  <a:cs typeface="+mn-cs"/>
                </a:rPr>
                <a:t>APAM CHI</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ea typeface="+mn-ea"/>
                <a:cs typeface="+mn-cs"/>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a:ea typeface="+mn-ea"/>
                <a:cs typeface="+mn-cs"/>
              </a:endParaRPr>
            </a:p>
          </p:txBody>
        </p:sp>
      </p:grpSp>
      <p:sp>
        <p:nvSpPr>
          <p:cNvPr id="312368" name="Rectangle 48"/>
          <p:cNvSpPr>
            <a:spLocks noChangeArrowheads="1"/>
          </p:cNvSpPr>
          <p:nvPr/>
        </p:nvSpPr>
        <p:spPr bwMode="auto">
          <a:xfrm>
            <a:off x="1804988" y="1157288"/>
            <a:ext cx="771525" cy="45402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a:solidFill>
                  <a:srgbClr val="FAFD00"/>
                </a:solidFill>
                <a:latin typeface="Times" charset="0"/>
                <a:ea typeface="+mn-ea"/>
                <a:cs typeface="+mn-cs"/>
              </a:rPr>
              <a:t>MY</a:t>
            </a:r>
          </a:p>
        </p:txBody>
      </p:sp>
      <p:sp>
        <p:nvSpPr>
          <p:cNvPr id="312370" name="Text Box 50"/>
          <p:cNvSpPr txBox="1">
            <a:spLocks noChangeArrowheads="1"/>
          </p:cNvSpPr>
          <p:nvPr/>
        </p:nvSpPr>
        <p:spPr bwMode="auto">
          <a:xfrm>
            <a:off x="3454400" y="3571875"/>
            <a:ext cx="3352800" cy="295116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45000"/>
              </a:lnSpc>
              <a:spcBef>
                <a:spcPct val="50000"/>
              </a:spcBef>
              <a:defRPr/>
            </a:pPr>
            <a:endParaRPr lang="en-US" sz="3600" b="1" i="1" smtClean="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r>
              <a:rPr lang="ja-JP" altLang="en-US" sz="3600" b="1" i="1" smtClean="0">
                <a:solidFill>
                  <a:srgbClr val="FF0000"/>
                </a:solidFill>
                <a:effectLst>
                  <a:outerShdw blurRad="38100" dist="38100" dir="2700000" algn="tl">
                    <a:srgbClr val="000000"/>
                  </a:outerShdw>
                </a:effectLst>
                <a:latin typeface="Comic Sans MS" charset="0"/>
              </a:rPr>
              <a:t>“</a:t>
            </a:r>
            <a:r>
              <a:rPr lang="en-US" sz="3600" b="1" i="1" smtClean="0">
                <a:solidFill>
                  <a:srgbClr val="FF0000"/>
                </a:solidFill>
                <a:effectLst>
                  <a:outerShdw blurRad="38100" dist="38100" dir="2700000" algn="tl">
                    <a:srgbClr val="000000"/>
                  </a:outerShdw>
                </a:effectLst>
                <a:latin typeface="Comic Sans MS" charset="0"/>
              </a:rPr>
              <a:t>SHOKDA</a:t>
            </a:r>
          </a:p>
          <a:p>
            <a:pPr>
              <a:lnSpc>
                <a:spcPct val="45000"/>
              </a:lnSpc>
              <a:spcBef>
                <a:spcPct val="50000"/>
              </a:spcBef>
              <a:defRPr/>
            </a:pPr>
            <a:r>
              <a:rPr lang="en-US" sz="3600" b="1" i="1" smtClean="0">
                <a:solidFill>
                  <a:srgbClr val="FF0000"/>
                </a:solidFill>
                <a:effectLst>
                  <a:outerShdw blurRad="38100" dist="38100" dir="2700000" algn="tl">
                    <a:srgbClr val="000000"/>
                  </a:outerShdw>
                </a:effectLst>
                <a:latin typeface="Comic Sans MS" charset="0"/>
              </a:rPr>
              <a:t> KHALEI </a:t>
            </a:r>
          </a:p>
          <a:p>
            <a:pPr>
              <a:lnSpc>
                <a:spcPct val="45000"/>
              </a:lnSpc>
              <a:spcBef>
                <a:spcPct val="50000"/>
              </a:spcBef>
              <a:defRPr/>
            </a:pPr>
            <a:r>
              <a:rPr lang="en-US" sz="3600" b="1" i="1" smtClean="0">
                <a:solidFill>
                  <a:srgbClr val="FF0000"/>
                </a:solidFill>
                <a:effectLst>
                  <a:outerShdw blurRad="38100" dist="38100" dir="2700000" algn="tl">
                    <a:srgbClr val="000000"/>
                  </a:outerShdw>
                </a:effectLst>
                <a:latin typeface="Comic Sans MS" charset="0"/>
              </a:rPr>
              <a:t>OTSHOT</a:t>
            </a:r>
          </a:p>
          <a:p>
            <a:pPr>
              <a:lnSpc>
                <a:spcPct val="45000"/>
              </a:lnSpc>
              <a:spcBef>
                <a:spcPct val="50000"/>
              </a:spcBef>
              <a:defRPr/>
            </a:pPr>
            <a:r>
              <a:rPr lang="en-US" sz="3600" b="1" i="1" smtClean="0">
                <a:solidFill>
                  <a:srgbClr val="FF0000"/>
                </a:solidFill>
                <a:effectLst>
                  <a:outerShdw blurRad="38100" dist="38100" dir="2700000" algn="tl">
                    <a:srgbClr val="000000"/>
                  </a:outerShdw>
                </a:effectLst>
                <a:latin typeface="Comic Sans MS" charset="0"/>
              </a:rPr>
              <a:t> APAM</a:t>
            </a:r>
            <a:r>
              <a:rPr lang="ja-JP" altLang="en-US" sz="3600" b="1" i="1" smtClean="0">
                <a:solidFill>
                  <a:srgbClr val="FF0000"/>
                </a:solidFill>
                <a:effectLst>
                  <a:outerShdw blurRad="38100" dist="38100" dir="2700000" algn="tl">
                    <a:srgbClr val="000000"/>
                  </a:outerShdw>
                </a:effectLst>
                <a:latin typeface="Comic Sans MS" charset="0"/>
              </a:rPr>
              <a:t>”</a:t>
            </a:r>
            <a:endParaRPr lang="en-US" sz="3600" b="1" i="1" smtClean="0">
              <a:solidFill>
                <a:srgbClr val="FF0000"/>
              </a:solidFill>
              <a:effectLst>
                <a:outerShdw blurRad="38100" dist="38100" dir="2700000" algn="tl">
                  <a:srgbClr val="000000"/>
                </a:outerShdw>
              </a:effectLst>
              <a:latin typeface="Comic Sans MS" charset="0"/>
            </a:endParaRPr>
          </a:p>
          <a:p>
            <a:pPr>
              <a:lnSpc>
                <a:spcPct val="45000"/>
              </a:lnSpc>
              <a:spcBef>
                <a:spcPct val="50000"/>
              </a:spcBef>
              <a:defRPr/>
            </a:pPr>
            <a:endParaRPr lang="en-US" sz="3600" b="1" i="1" smtClean="0">
              <a:solidFill>
                <a:srgbClr val="FF0000"/>
              </a:solidFill>
              <a:effectLst>
                <a:outerShdw blurRad="38100" dist="38100" dir="2700000" algn="tl">
                  <a:srgbClr val="000000"/>
                </a:outerShdw>
              </a:effectLst>
              <a:latin typeface="Comic Sans MS" charset="0"/>
            </a:endParaRPr>
          </a:p>
        </p:txBody>
      </p:sp>
      <p:sp>
        <p:nvSpPr>
          <p:cNvPr id="18479" name="Text Box 5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latin typeface="B VAG Rounded Bold" charset="0"/>
            </a:endParaRPr>
          </a:p>
        </p:txBody>
      </p:sp>
      <p:sp>
        <p:nvSpPr>
          <p:cNvPr id="312510" name="Rectangle 190"/>
          <p:cNvSpPr>
            <a:spLocks noChangeArrowheads="1"/>
          </p:cNvSpPr>
          <p:nvPr/>
        </p:nvSpPr>
        <p:spPr bwMode="auto">
          <a:xfrm>
            <a:off x="8091488"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08</a:t>
            </a:r>
          </a:p>
        </p:txBody>
      </p:sp>
      <p:sp>
        <p:nvSpPr>
          <p:cNvPr id="312513" name="Text Box 193"/>
          <p:cNvSpPr txBox="1">
            <a:spLocks noChangeArrowheads="1"/>
          </p:cNvSpPr>
          <p:nvPr/>
        </p:nvSpPr>
        <p:spPr bwMode="auto">
          <a:xfrm>
            <a:off x="1763713" y="0"/>
            <a:ext cx="2346325" cy="3746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smtClean="0">
                <a:solidFill>
                  <a:schemeClr val="hlink"/>
                </a:solidFill>
                <a:effectLst>
                  <a:outerShdw blurRad="38100" dist="38100" dir="2700000" algn="tl">
                    <a:srgbClr val="000000"/>
                  </a:outerShdw>
                </a:effectLst>
                <a:latin typeface="Comic Sans MS" charset="0"/>
              </a:rPr>
              <a:t> </a:t>
            </a:r>
          </a:p>
        </p:txBody>
      </p:sp>
      <p:sp>
        <p:nvSpPr>
          <p:cNvPr id="18482" name="Text Box 261"/>
          <p:cNvSpPr txBox="1">
            <a:spLocks noChangeArrowheads="1"/>
          </p:cNvSpPr>
          <p:nvPr/>
        </p:nvSpPr>
        <p:spPr bwMode="auto">
          <a:xfrm>
            <a:off x="8631238" y="644683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1</a:t>
            </a:r>
            <a:endParaRPr lang="en-US" sz="2000" b="1">
              <a:solidFill>
                <a:srgbClr val="FFA27C"/>
              </a:solidFill>
              <a:latin typeface="Comic Sans MS" charset="0"/>
            </a:endParaRPr>
          </a:p>
        </p:txBody>
      </p:sp>
      <p:grpSp>
        <p:nvGrpSpPr>
          <p:cNvPr id="3" name="Group 392"/>
          <p:cNvGrpSpPr>
            <a:grpSpLocks/>
          </p:cNvGrpSpPr>
          <p:nvPr/>
        </p:nvGrpSpPr>
        <p:grpSpPr bwMode="auto">
          <a:xfrm>
            <a:off x="2265363" y="1123950"/>
            <a:ext cx="5405437" cy="4462463"/>
            <a:chOff x="1427" y="772"/>
            <a:chExt cx="3405" cy="2811"/>
          </a:xfrm>
        </p:grpSpPr>
        <p:grpSp>
          <p:nvGrpSpPr>
            <p:cNvPr id="18484" name="Group 393"/>
            <p:cNvGrpSpPr>
              <a:grpSpLocks/>
            </p:cNvGrpSpPr>
            <p:nvPr/>
          </p:nvGrpSpPr>
          <p:grpSpPr bwMode="auto">
            <a:xfrm>
              <a:off x="1427" y="772"/>
              <a:ext cx="1854" cy="846"/>
              <a:chOff x="2299" y="2052"/>
              <a:chExt cx="1854" cy="846"/>
            </a:xfrm>
          </p:grpSpPr>
          <p:sp>
            <p:nvSpPr>
              <p:cNvPr id="18541"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42"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43"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17" name="Rectangle 397"/>
              <p:cNvSpPr>
                <a:spLocks noChangeArrowheads="1"/>
              </p:cNvSpPr>
              <p:nvPr/>
            </p:nvSpPr>
            <p:spPr bwMode="auto">
              <a:xfrm>
                <a:off x="2299" y="2078"/>
                <a:ext cx="113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500" b="1">
                    <a:solidFill>
                      <a:srgbClr val="790015"/>
                    </a:solidFill>
                    <a:latin typeface="Helvetica" charset="0"/>
                  </a:rPr>
                  <a:t>OKATHUI KASEM</a:t>
                </a:r>
                <a:endParaRPr lang="en-US" sz="1500" b="1">
                  <a:solidFill>
                    <a:srgbClr val="FFA27C"/>
                  </a:solidFill>
                  <a:effectLst>
                    <a:outerShdw blurRad="38100" dist="38100" dir="2700000" algn="tl">
                      <a:srgbClr val="000000"/>
                    </a:outerShdw>
                  </a:effectLst>
                  <a:latin typeface="Helvetica" charset="0"/>
                </a:endParaRPr>
              </a:p>
            </p:txBody>
          </p:sp>
          <p:sp>
            <p:nvSpPr>
              <p:cNvPr id="18545" name="Line 39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85" name="Group 399"/>
            <p:cNvGrpSpPr>
              <a:grpSpLocks/>
            </p:cNvGrpSpPr>
            <p:nvPr/>
          </p:nvGrpSpPr>
          <p:grpSpPr bwMode="auto">
            <a:xfrm>
              <a:off x="1692" y="996"/>
              <a:ext cx="1741" cy="846"/>
              <a:chOff x="2412" y="2052"/>
              <a:chExt cx="1741" cy="846"/>
            </a:xfrm>
          </p:grpSpPr>
          <p:sp>
            <p:nvSpPr>
              <p:cNvPr id="18536"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37"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38"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3" name="Rectangle 403"/>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b="1">
                  <a:solidFill>
                    <a:srgbClr val="FFA27C"/>
                  </a:solidFill>
                  <a:effectLst>
                    <a:outerShdw blurRad="38100" dist="38100" dir="2700000" algn="tl">
                      <a:srgbClr val="000000"/>
                    </a:outerShdw>
                  </a:effectLst>
                  <a:latin typeface="Helvetica" charset="0"/>
                </a:endParaRPr>
              </a:p>
            </p:txBody>
          </p:sp>
          <p:sp>
            <p:nvSpPr>
              <p:cNvPr id="18540" name="Line 40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86" name="Group 405"/>
            <p:cNvGrpSpPr>
              <a:grpSpLocks/>
            </p:cNvGrpSpPr>
            <p:nvPr/>
          </p:nvGrpSpPr>
          <p:grpSpPr bwMode="auto">
            <a:xfrm>
              <a:off x="1868" y="1212"/>
              <a:ext cx="1741" cy="846"/>
              <a:chOff x="2412" y="2052"/>
              <a:chExt cx="1741" cy="846"/>
            </a:xfrm>
          </p:grpSpPr>
          <p:sp>
            <p:nvSpPr>
              <p:cNvPr id="18531"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32"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33"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29" name="Rectangle 409"/>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b="1">
                  <a:solidFill>
                    <a:srgbClr val="FFA27C"/>
                  </a:solidFill>
                  <a:effectLst>
                    <a:outerShdw blurRad="38100" dist="38100" dir="2700000" algn="tl">
                      <a:srgbClr val="000000"/>
                    </a:outerShdw>
                  </a:effectLst>
                  <a:latin typeface="Helvetica" charset="0"/>
                </a:endParaRPr>
              </a:p>
            </p:txBody>
          </p:sp>
          <p:sp>
            <p:nvSpPr>
              <p:cNvPr id="18535" name="Line 41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87" name="Group 411"/>
            <p:cNvGrpSpPr>
              <a:grpSpLocks/>
            </p:cNvGrpSpPr>
            <p:nvPr/>
          </p:nvGrpSpPr>
          <p:grpSpPr bwMode="auto">
            <a:xfrm>
              <a:off x="2052" y="1412"/>
              <a:ext cx="1741" cy="846"/>
              <a:chOff x="2412" y="2052"/>
              <a:chExt cx="1741" cy="846"/>
            </a:xfrm>
          </p:grpSpPr>
          <p:sp>
            <p:nvSpPr>
              <p:cNvPr id="18526"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27"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28"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35" name="Rectangle 415"/>
              <p:cNvSpPr>
                <a:spLocks noChangeArrowheads="1"/>
              </p:cNvSpPr>
              <p:nvPr/>
            </p:nvSpPr>
            <p:spPr bwMode="auto">
              <a:xfrm>
                <a:off x="2546" y="2078"/>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b="1">
                  <a:solidFill>
                    <a:srgbClr val="FFA27C"/>
                  </a:solidFill>
                  <a:effectLst>
                    <a:outerShdw blurRad="38100" dist="38100" dir="2700000" algn="tl">
                      <a:srgbClr val="000000"/>
                    </a:outerShdw>
                  </a:effectLst>
                  <a:latin typeface="Helvetica" charset="0"/>
                </a:endParaRPr>
              </a:p>
            </p:txBody>
          </p:sp>
          <p:sp>
            <p:nvSpPr>
              <p:cNvPr id="18530" name="Line 41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88" name="Group 417"/>
            <p:cNvGrpSpPr>
              <a:grpSpLocks/>
            </p:cNvGrpSpPr>
            <p:nvPr/>
          </p:nvGrpSpPr>
          <p:grpSpPr bwMode="auto">
            <a:xfrm>
              <a:off x="2220" y="1604"/>
              <a:ext cx="1741" cy="846"/>
              <a:chOff x="2412" y="2052"/>
              <a:chExt cx="1741" cy="846"/>
            </a:xfrm>
          </p:grpSpPr>
          <p:sp>
            <p:nvSpPr>
              <p:cNvPr id="18521"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22"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23"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1" name="Rectangle 421"/>
              <p:cNvSpPr>
                <a:spLocks noChangeArrowheads="1"/>
              </p:cNvSpPr>
              <p:nvPr/>
            </p:nvSpPr>
            <p:spPr bwMode="auto">
              <a:xfrm>
                <a:off x="2506" y="2078"/>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b="1">
                  <a:solidFill>
                    <a:srgbClr val="FFA27C"/>
                  </a:solidFill>
                  <a:effectLst>
                    <a:outerShdw blurRad="38100" dist="38100" dir="2700000" algn="tl">
                      <a:srgbClr val="000000"/>
                    </a:outerShdw>
                  </a:effectLst>
                  <a:latin typeface="Helvetica" charset="0"/>
                </a:endParaRPr>
              </a:p>
            </p:txBody>
          </p:sp>
          <p:sp>
            <p:nvSpPr>
              <p:cNvPr id="18525" name="Line 42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89" name="Group 423"/>
            <p:cNvGrpSpPr>
              <a:grpSpLocks/>
            </p:cNvGrpSpPr>
            <p:nvPr/>
          </p:nvGrpSpPr>
          <p:grpSpPr bwMode="auto">
            <a:xfrm>
              <a:off x="2286" y="1796"/>
              <a:ext cx="1851" cy="846"/>
              <a:chOff x="2302" y="2052"/>
              <a:chExt cx="1851" cy="846"/>
            </a:xfrm>
          </p:grpSpPr>
          <p:sp>
            <p:nvSpPr>
              <p:cNvPr id="18516"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17"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18"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47" name="Rectangle 427"/>
              <p:cNvSpPr>
                <a:spLocks noChangeArrowheads="1"/>
              </p:cNvSpPr>
              <p:nvPr/>
            </p:nvSpPr>
            <p:spPr bwMode="auto">
              <a:xfrm>
                <a:off x="2302" y="2078"/>
                <a:ext cx="112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ROTKHAMARAT</a:t>
                </a:r>
                <a:endParaRPr lang="en-US" sz="1600" b="1">
                  <a:solidFill>
                    <a:srgbClr val="FFA27C"/>
                  </a:solidFill>
                  <a:effectLst>
                    <a:outerShdw blurRad="38100" dist="38100" dir="2700000" algn="tl">
                      <a:srgbClr val="000000"/>
                    </a:outerShdw>
                  </a:effectLst>
                  <a:latin typeface="Helvetica" charset="0"/>
                </a:endParaRPr>
              </a:p>
            </p:txBody>
          </p:sp>
          <p:sp>
            <p:nvSpPr>
              <p:cNvPr id="18520" name="Line 42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90" name="Group 429"/>
            <p:cNvGrpSpPr>
              <a:grpSpLocks/>
            </p:cNvGrpSpPr>
            <p:nvPr/>
          </p:nvGrpSpPr>
          <p:grpSpPr bwMode="auto">
            <a:xfrm>
              <a:off x="2580" y="1996"/>
              <a:ext cx="1741" cy="846"/>
              <a:chOff x="2412" y="2052"/>
              <a:chExt cx="1741" cy="846"/>
            </a:xfrm>
          </p:grpSpPr>
          <p:sp>
            <p:nvSpPr>
              <p:cNvPr id="18511"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12"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13"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3" name="Rectangle 433"/>
              <p:cNvSpPr>
                <a:spLocks noChangeArrowheads="1"/>
              </p:cNvSpPr>
              <p:nvPr/>
            </p:nvSpPr>
            <p:spPr bwMode="auto">
              <a:xfrm>
                <a:off x="2418" y="2078"/>
                <a:ext cx="896"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WUNGNAO</a:t>
                </a:r>
                <a:endParaRPr lang="en-US" b="1">
                  <a:solidFill>
                    <a:srgbClr val="FFA27C"/>
                  </a:solidFill>
                  <a:effectLst>
                    <a:outerShdw blurRad="38100" dist="38100" dir="2700000" algn="tl">
                      <a:srgbClr val="000000"/>
                    </a:outerShdw>
                  </a:effectLst>
                  <a:latin typeface="Helvetica" charset="0"/>
                </a:endParaRPr>
              </a:p>
            </p:txBody>
          </p:sp>
          <p:sp>
            <p:nvSpPr>
              <p:cNvPr id="18515" name="Line 43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91" name="Group 435"/>
            <p:cNvGrpSpPr>
              <a:grpSpLocks/>
            </p:cNvGrpSpPr>
            <p:nvPr/>
          </p:nvGrpSpPr>
          <p:grpSpPr bwMode="auto">
            <a:xfrm>
              <a:off x="2732" y="2220"/>
              <a:ext cx="1741" cy="846"/>
              <a:chOff x="2412" y="2052"/>
              <a:chExt cx="1741" cy="846"/>
            </a:xfrm>
          </p:grpSpPr>
          <p:sp>
            <p:nvSpPr>
              <p:cNvPr id="1850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850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850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759" name="Rectangle 439"/>
              <p:cNvSpPr>
                <a:spLocks noChangeArrowheads="1"/>
              </p:cNvSpPr>
              <p:nvPr/>
            </p:nvSpPr>
            <p:spPr bwMode="auto">
              <a:xfrm>
                <a:off x="2422" y="2078"/>
                <a:ext cx="88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NARKAHAI</a:t>
                </a:r>
                <a:endParaRPr lang="en-US" b="1">
                  <a:solidFill>
                    <a:srgbClr val="FFA27C"/>
                  </a:solidFill>
                  <a:effectLst>
                    <a:outerShdw blurRad="38100" dist="38100" dir="2700000" algn="tl">
                      <a:srgbClr val="000000"/>
                    </a:outerShdw>
                  </a:effectLst>
                  <a:latin typeface="Helvetica" charset="0"/>
                </a:endParaRPr>
              </a:p>
            </p:txBody>
          </p:sp>
          <p:sp>
            <p:nvSpPr>
              <p:cNvPr id="18510" name="Line 44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92" name="Group 441"/>
            <p:cNvGrpSpPr>
              <a:grpSpLocks/>
            </p:cNvGrpSpPr>
            <p:nvPr/>
          </p:nvGrpSpPr>
          <p:grpSpPr bwMode="auto">
            <a:xfrm>
              <a:off x="2924" y="2431"/>
              <a:ext cx="1739" cy="840"/>
              <a:chOff x="2652" y="2271"/>
              <a:chExt cx="1739" cy="840"/>
            </a:xfrm>
          </p:grpSpPr>
          <p:sp>
            <p:nvSpPr>
              <p:cNvPr id="1850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850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850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312765" name="Rectangle 445"/>
              <p:cNvSpPr>
                <a:spLocks noChangeArrowheads="1"/>
              </p:cNvSpPr>
              <p:nvPr/>
            </p:nvSpPr>
            <p:spPr bwMode="auto">
              <a:xfrm>
                <a:off x="2655" y="2298"/>
                <a:ext cx="96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VARI KAHAI</a:t>
                </a:r>
                <a:endParaRPr lang="en-US" b="1">
                  <a:solidFill>
                    <a:srgbClr val="FFA27C"/>
                  </a:solidFill>
                  <a:effectLst>
                    <a:outerShdw blurRad="38100" dist="38100" dir="2700000" algn="tl">
                      <a:srgbClr val="000000"/>
                    </a:outerShdw>
                  </a:effectLst>
                  <a:latin typeface="Helvetica" charset="0"/>
                </a:endParaRPr>
              </a:p>
            </p:txBody>
          </p:sp>
        </p:grpSp>
        <p:grpSp>
          <p:nvGrpSpPr>
            <p:cNvPr id="18493" name="Group 446"/>
            <p:cNvGrpSpPr>
              <a:grpSpLocks/>
            </p:cNvGrpSpPr>
            <p:nvPr/>
          </p:nvGrpSpPr>
          <p:grpSpPr bwMode="auto">
            <a:xfrm>
              <a:off x="3092" y="2651"/>
              <a:ext cx="1740" cy="932"/>
              <a:chOff x="3948" y="107"/>
              <a:chExt cx="1740" cy="932"/>
            </a:xfrm>
          </p:grpSpPr>
          <p:sp>
            <p:nvSpPr>
              <p:cNvPr id="18494"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8495"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8496"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8497" name="Group 450"/>
              <p:cNvGrpSpPr>
                <a:grpSpLocks/>
              </p:cNvGrpSpPr>
              <p:nvPr/>
            </p:nvGrpSpPr>
            <p:grpSpPr bwMode="auto">
              <a:xfrm>
                <a:off x="4057" y="130"/>
                <a:ext cx="721" cy="283"/>
                <a:chOff x="3082" y="3101"/>
                <a:chExt cx="565" cy="235"/>
              </a:xfrm>
            </p:grpSpPr>
            <p:sp>
              <p:nvSpPr>
                <p:cNvPr id="312771" name="Rectangle 451"/>
                <p:cNvSpPr>
                  <a:spLocks noChangeArrowheads="1"/>
                </p:cNvSpPr>
                <p:nvPr/>
              </p:nvSpPr>
              <p:spPr bwMode="auto">
                <a:xfrm>
                  <a:off x="3082"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312772" name="Rectangle 452"/>
                <p:cNvSpPr>
                  <a:spLocks noChangeArrowheads="1"/>
                </p:cNvSpPr>
                <p:nvPr/>
              </p:nvSpPr>
              <p:spPr bwMode="auto">
                <a:xfrm>
                  <a:off x="3106" y="3101"/>
                  <a:ext cx="541" cy="233"/>
                </a:xfrm>
                <a:prstGeom prst="rect">
                  <a:avLst/>
                </a:prstGeom>
                <a:no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JISHU</a:t>
                  </a:r>
                  <a:endParaRPr lang="en-US" sz="4000" b="1" dirty="0">
                    <a:solidFill>
                      <a:srgbClr val="FFA27C"/>
                    </a:solidFill>
                    <a:effectLst>
                      <a:outerShdw blurRad="38100" dist="38100" dir="2700000" algn="tl">
                        <a:srgbClr val="000000"/>
                      </a:outerShdw>
                    </a:effectLst>
                    <a:latin typeface="Helvetica" charset="0"/>
                  </a:endParaRPr>
                </a:p>
              </p:txBody>
            </p:sp>
          </p:grpSp>
          <p:sp>
            <p:nvSpPr>
              <p:cNvPr id="18498" name="Line 453"/>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Line 454"/>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a:extLst>
              <a:ext uri="{28A0092B-C50C-407E-A947-70E740481C1C}">
                <a14:useLocalDpi xmlns:a14="http://schemas.microsoft.com/office/drawing/2010/main" val="0"/>
              </a:ext>
            </a:extLst>
          </a:blip>
          <a:srcRect l="13074" t="9052" r="12152" b="8820"/>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1" name="Text Box 3"/>
          <p:cNvSpPr txBox="1">
            <a:spLocks noChangeArrowheads="1"/>
          </p:cNvSpPr>
          <p:nvPr/>
        </p:nvSpPr>
        <p:spPr bwMode="auto">
          <a:xfrm>
            <a:off x="457200" y="3221038"/>
            <a:ext cx="81375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smtClean="0">
                <a:solidFill>
                  <a:srgbClr val="DCF210"/>
                </a:solidFill>
                <a:effectLst>
                  <a:outerShdw blurRad="38100" dist="38100" dir="2700000" algn="tl">
                    <a:srgbClr val="000000"/>
                  </a:outerShdw>
                </a:effectLst>
                <a:latin typeface="Comic Sans MS" charset="0"/>
              </a:rPr>
              <a:t>•Ithum ningwui map semkakana!</a:t>
            </a:r>
          </a:p>
        </p:txBody>
      </p:sp>
      <p:sp>
        <p:nvSpPr>
          <p:cNvPr id="560196" name="Text Box 68"/>
          <p:cNvSpPr txBox="1">
            <a:spLocks noChangeArrowheads="1"/>
          </p:cNvSpPr>
          <p:nvPr/>
        </p:nvSpPr>
        <p:spPr bwMode="auto">
          <a:xfrm>
            <a:off x="406400" y="3965575"/>
            <a:ext cx="8737600" cy="481013"/>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3400" b="1" smtClean="0">
                <a:solidFill>
                  <a:srgbClr val="DCF210"/>
                </a:solidFill>
                <a:effectLst>
                  <a:outerShdw blurRad="38100" dist="38100" dir="2700000" algn="tl">
                    <a:srgbClr val="000000"/>
                  </a:outerShdw>
                </a:effectLst>
                <a:latin typeface="Comic Sans MS" charset="0"/>
              </a:rPr>
              <a:t>•Ithum meisa eina katam maningmana...</a:t>
            </a:r>
          </a:p>
        </p:txBody>
      </p:sp>
      <p:sp>
        <p:nvSpPr>
          <p:cNvPr id="560197" name="Text Box 69"/>
          <p:cNvSpPr txBox="1">
            <a:spLocks noChangeArrowheads="1"/>
          </p:cNvSpPr>
          <p:nvPr/>
        </p:nvSpPr>
        <p:spPr bwMode="auto">
          <a:xfrm>
            <a:off x="660400" y="4587875"/>
            <a:ext cx="70072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smtClean="0">
                <a:solidFill>
                  <a:srgbClr val="DCF210"/>
                </a:solidFill>
                <a:effectLst>
                  <a:outerShdw blurRad="38100" dist="38100" dir="2700000" algn="tl">
                    <a:srgbClr val="000000"/>
                  </a:outerShdw>
                </a:effectLst>
                <a:latin typeface="Comic Sans MS" charset="0"/>
              </a:rPr>
              <a:t>•Matailak kahai bingna.</a:t>
            </a:r>
          </a:p>
        </p:txBody>
      </p:sp>
      <p:sp>
        <p:nvSpPr>
          <p:cNvPr id="560198" name="Text Box 70"/>
          <p:cNvSpPr txBox="1">
            <a:spLocks noChangeArrowheads="1"/>
          </p:cNvSpPr>
          <p:nvPr/>
        </p:nvSpPr>
        <p:spPr bwMode="auto">
          <a:xfrm>
            <a:off x="482600" y="5354638"/>
            <a:ext cx="8137525" cy="549275"/>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nSpc>
                <a:spcPct val="75000"/>
              </a:lnSpc>
              <a:spcBef>
                <a:spcPct val="50000"/>
              </a:spcBef>
              <a:defRPr/>
            </a:pPr>
            <a:r>
              <a:rPr lang="en-US" sz="4000" b="1" smtClean="0">
                <a:solidFill>
                  <a:srgbClr val="DCF210"/>
                </a:solidFill>
                <a:effectLst>
                  <a:outerShdw blurRad="38100" dist="38100" dir="2700000" algn="tl">
                    <a:srgbClr val="000000"/>
                  </a:outerShdw>
                </a:effectLst>
                <a:latin typeface="Comic Sans MS" charset="0"/>
              </a:rPr>
              <a:t>•Biblewui khamatai bingna.</a:t>
            </a:r>
          </a:p>
        </p:txBody>
      </p:sp>
      <p:grpSp>
        <p:nvGrpSpPr>
          <p:cNvPr id="20486" name="Group 78"/>
          <p:cNvGrpSpPr>
            <a:grpSpLocks/>
          </p:cNvGrpSpPr>
          <p:nvPr/>
        </p:nvGrpSpPr>
        <p:grpSpPr bwMode="auto">
          <a:xfrm>
            <a:off x="4460875" y="1428750"/>
            <a:ext cx="2200275" cy="1709738"/>
            <a:chOff x="1505" y="1397"/>
            <a:chExt cx="2755" cy="2267"/>
          </a:xfrm>
        </p:grpSpPr>
        <p:sp>
          <p:nvSpPr>
            <p:cNvPr id="20492" name="Rectangle 79"/>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0208" name="Rectangle 80"/>
            <p:cNvSpPr>
              <a:spLocks noChangeArrowheads="1"/>
            </p:cNvSpPr>
            <p:nvPr/>
          </p:nvSpPr>
          <p:spPr bwMode="auto">
            <a:xfrm>
              <a:off x="1632" y="1431"/>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494" name="Rectangle 81"/>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0495" name="AutoShape 82"/>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496" name="Rectangle 83"/>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0212" name="Rectangle 84"/>
            <p:cNvSpPr>
              <a:spLocks noChangeArrowheads="1"/>
            </p:cNvSpPr>
            <p:nvPr/>
          </p:nvSpPr>
          <p:spPr bwMode="auto">
            <a:xfrm>
              <a:off x="1505" y="1399"/>
              <a:ext cx="743"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t>
              </a:r>
              <a:r>
                <a:rPr lang="en-US" sz="500" b="1">
                  <a:solidFill>
                    <a:srgbClr val="790015"/>
                  </a:solidFill>
                  <a:latin typeface="Helvetica" charset="0"/>
                </a:rPr>
                <a:t>OKATHUI KASEM</a:t>
              </a:r>
              <a:endParaRPr lang="en-US" sz="500" b="1">
                <a:solidFill>
                  <a:srgbClr val="FFA27C"/>
                </a:solidFill>
                <a:effectLst>
                  <a:outerShdw blurRad="38100" dist="38100" dir="2700000" algn="tl">
                    <a:srgbClr val="000000"/>
                  </a:outerShdw>
                </a:effectLst>
                <a:latin typeface="Helvetica" charset="0"/>
              </a:endParaRPr>
            </a:p>
          </p:txBody>
        </p:sp>
        <p:sp>
          <p:nvSpPr>
            <p:cNvPr id="20498" name="Line 85"/>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86"/>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Rectangle 87"/>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0216" name="Rectangle 88"/>
            <p:cNvSpPr>
              <a:spLocks noChangeArrowheads="1"/>
            </p:cNvSpPr>
            <p:nvPr/>
          </p:nvSpPr>
          <p:spPr bwMode="auto">
            <a:xfrm>
              <a:off x="1775"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502" name="Rectangle 89"/>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03" name="AutoShape 90"/>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0504" name="Rectangle 91"/>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20" name="Rectangle 92"/>
            <p:cNvSpPr>
              <a:spLocks noChangeArrowheads="1"/>
            </p:cNvSpPr>
            <p:nvPr/>
          </p:nvSpPr>
          <p:spPr bwMode="auto">
            <a:xfrm>
              <a:off x="1646" y="1565"/>
              <a:ext cx="72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solidFill>
                  <a:srgbClr val="FFA27C"/>
                </a:solidFill>
                <a:effectLst>
                  <a:outerShdw blurRad="38100" dist="38100" dir="2700000" algn="tl">
                    <a:srgbClr val="000000"/>
                  </a:outerShdw>
                </a:effectLst>
                <a:latin typeface="Helvetica" charset="0"/>
              </a:endParaRPr>
            </a:p>
          </p:txBody>
        </p:sp>
        <p:sp>
          <p:nvSpPr>
            <p:cNvPr id="20506" name="Line 93"/>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94"/>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Rectangle 95"/>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0224" name="Rectangle 96"/>
            <p:cNvSpPr>
              <a:spLocks noChangeArrowheads="1"/>
            </p:cNvSpPr>
            <p:nvPr/>
          </p:nvSpPr>
          <p:spPr bwMode="auto">
            <a:xfrm>
              <a:off x="1916" y="1767"/>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20510" name="Rectangle 97"/>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0511" name="AutoShape 98"/>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12" name="Rectangle 99"/>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0228" name="Rectangle 100"/>
            <p:cNvSpPr>
              <a:spLocks noChangeArrowheads="1"/>
            </p:cNvSpPr>
            <p:nvPr/>
          </p:nvSpPr>
          <p:spPr bwMode="auto">
            <a:xfrm>
              <a:off x="1833" y="1736"/>
              <a:ext cx="624"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solidFill>
                  <a:srgbClr val="FFA27C"/>
                </a:solidFill>
                <a:effectLst>
                  <a:outerShdw blurRad="38100" dist="38100" dir="2700000" algn="tl">
                    <a:srgbClr val="000000"/>
                  </a:outerShdw>
                </a:effectLst>
                <a:latin typeface="Helvetica" charset="0"/>
              </a:endParaRPr>
            </a:p>
          </p:txBody>
        </p:sp>
        <p:sp>
          <p:nvSpPr>
            <p:cNvPr id="20514" name="Line 101"/>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102"/>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Rectangle 103"/>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17" name="AutoShape 104"/>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18" name="Rectangle 105"/>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34" name="Rectangle 106"/>
            <p:cNvSpPr>
              <a:spLocks noChangeArrowheads="1"/>
            </p:cNvSpPr>
            <p:nvPr/>
          </p:nvSpPr>
          <p:spPr bwMode="auto">
            <a:xfrm>
              <a:off x="2044" y="1894"/>
              <a:ext cx="56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solidFill>
                  <a:srgbClr val="FFA27C"/>
                </a:solidFill>
                <a:effectLst>
                  <a:outerShdw blurRad="38100" dist="38100" dir="2700000" algn="tl">
                    <a:srgbClr val="000000"/>
                  </a:outerShdw>
                </a:effectLst>
                <a:latin typeface="Helvetica" charset="0"/>
              </a:endParaRPr>
            </a:p>
          </p:txBody>
        </p:sp>
        <p:sp>
          <p:nvSpPr>
            <p:cNvPr id="20520" name="Line 107"/>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1" name="Line 108"/>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2" name="Rectangle 109"/>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23" name="AutoShape 110"/>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24" name="Rectangle 111"/>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0240" name="Rectangle 112"/>
            <p:cNvSpPr>
              <a:spLocks noChangeArrowheads="1"/>
            </p:cNvSpPr>
            <p:nvPr/>
          </p:nvSpPr>
          <p:spPr bwMode="auto">
            <a:xfrm>
              <a:off x="2139" y="2071"/>
              <a:ext cx="63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solidFill>
                  <a:srgbClr val="FFA27C"/>
                </a:solidFill>
                <a:effectLst>
                  <a:outerShdw blurRad="38100" dist="38100" dir="2700000" algn="tl">
                    <a:srgbClr val="000000"/>
                  </a:outerShdw>
                </a:effectLst>
                <a:latin typeface="Helvetica" charset="0"/>
              </a:endParaRPr>
            </a:p>
          </p:txBody>
        </p:sp>
        <p:sp>
          <p:nvSpPr>
            <p:cNvPr id="20526" name="Line 113"/>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7" name="Rectangle 114"/>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28" name="AutoShape 115"/>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0529" name="Rectangle 116"/>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0245" name="Rectangle 117"/>
            <p:cNvSpPr>
              <a:spLocks noChangeArrowheads="1"/>
            </p:cNvSpPr>
            <p:nvPr/>
          </p:nvSpPr>
          <p:spPr bwMode="auto">
            <a:xfrm>
              <a:off x="2155" y="2235"/>
              <a:ext cx="889"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t>
              </a:r>
              <a:r>
                <a:rPr lang="en-US" sz="600" b="1">
                  <a:solidFill>
                    <a:srgbClr val="790015"/>
                  </a:solidFill>
                  <a:latin typeface="Helvetica" charset="0"/>
                </a:rPr>
                <a:t> ROTKHAMARAT</a:t>
              </a:r>
              <a:endParaRPr lang="en-US" sz="600" b="1">
                <a:solidFill>
                  <a:srgbClr val="FFA27C"/>
                </a:solidFill>
                <a:effectLst>
                  <a:outerShdw blurRad="38100" dist="38100" dir="2700000" algn="tl">
                    <a:srgbClr val="000000"/>
                  </a:outerShdw>
                </a:effectLst>
                <a:latin typeface="Helvetica" charset="0"/>
              </a:endParaRPr>
            </a:p>
          </p:txBody>
        </p:sp>
        <p:sp>
          <p:nvSpPr>
            <p:cNvPr id="20531" name="Line 118"/>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2" name="Rectangle 119"/>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0533" name="AutoShape 120"/>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34" name="Rectangle 121"/>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50" name="Rectangle 122"/>
            <p:cNvSpPr>
              <a:spLocks noChangeArrowheads="1"/>
            </p:cNvSpPr>
            <p:nvPr/>
          </p:nvSpPr>
          <p:spPr bwMode="auto">
            <a:xfrm>
              <a:off x="2374" y="2416"/>
              <a:ext cx="75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WUNGNAO</a:t>
              </a:r>
              <a:endParaRPr lang="en-US" sz="800" b="1">
                <a:solidFill>
                  <a:srgbClr val="FFA27C"/>
                </a:solidFill>
                <a:effectLst>
                  <a:outerShdw blurRad="38100" dist="38100" dir="2700000" algn="tl">
                    <a:srgbClr val="000000"/>
                  </a:outerShdw>
                </a:effectLst>
                <a:latin typeface="Helvetica" charset="0"/>
              </a:endParaRPr>
            </a:p>
          </p:txBody>
        </p:sp>
        <p:sp>
          <p:nvSpPr>
            <p:cNvPr id="20536" name="Line 123"/>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7" name="Rectangle 124"/>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0538" name="AutoShape 125"/>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0539" name="Rectangle 126"/>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55" name="Rectangle 127"/>
            <p:cNvSpPr>
              <a:spLocks noChangeArrowheads="1"/>
            </p:cNvSpPr>
            <p:nvPr/>
          </p:nvSpPr>
          <p:spPr bwMode="auto">
            <a:xfrm>
              <a:off x="2483" y="2590"/>
              <a:ext cx="78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NARKAHAI</a:t>
              </a:r>
              <a:endParaRPr lang="en-US" sz="800" b="1">
                <a:solidFill>
                  <a:srgbClr val="FFA27C"/>
                </a:solidFill>
                <a:effectLst>
                  <a:outerShdw blurRad="38100" dist="38100" dir="2700000" algn="tl">
                    <a:srgbClr val="000000"/>
                  </a:outerShdw>
                </a:effectLst>
                <a:latin typeface="Helvetica" charset="0"/>
              </a:endParaRPr>
            </a:p>
          </p:txBody>
        </p:sp>
        <p:sp>
          <p:nvSpPr>
            <p:cNvPr id="20541" name="Line 128"/>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2" name="Line 129"/>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3" name="Rectangle 130"/>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0544" name="AutoShape 131"/>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45" name="Rectangle 132"/>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0261" name="Rectangle 133"/>
            <p:cNvSpPr>
              <a:spLocks noChangeArrowheads="1"/>
            </p:cNvSpPr>
            <p:nvPr/>
          </p:nvSpPr>
          <p:spPr bwMode="auto">
            <a:xfrm>
              <a:off x="2606" y="2776"/>
              <a:ext cx="88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VARI KAHAI</a:t>
              </a:r>
              <a:endParaRPr lang="en-US" sz="800" b="1">
                <a:solidFill>
                  <a:srgbClr val="FFA27C"/>
                </a:solidFill>
                <a:effectLst>
                  <a:outerShdw blurRad="38100" dist="38100" dir="2700000" algn="tl">
                    <a:srgbClr val="000000"/>
                  </a:outerShdw>
                </a:effectLst>
                <a:latin typeface="Helvetica" charset="0"/>
              </a:endParaRPr>
            </a:p>
          </p:txBody>
        </p:sp>
        <p:sp>
          <p:nvSpPr>
            <p:cNvPr id="20547" name="Line 134"/>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8" name="Line 135"/>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9"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0550" name="AutoShape 137"/>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0551" name="Rectangle 138"/>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0552" name="Group 139"/>
            <p:cNvGrpSpPr>
              <a:grpSpLocks/>
            </p:cNvGrpSpPr>
            <p:nvPr/>
          </p:nvGrpSpPr>
          <p:grpSpPr bwMode="auto">
            <a:xfrm>
              <a:off x="3012" y="2963"/>
              <a:ext cx="468" cy="175"/>
              <a:chOff x="3100" y="3099"/>
              <a:chExt cx="468" cy="175"/>
            </a:xfrm>
          </p:grpSpPr>
          <p:sp>
            <p:nvSpPr>
              <p:cNvPr id="560268" name="Rectangle 140"/>
              <p:cNvSpPr>
                <a:spLocks noChangeArrowheads="1"/>
              </p:cNvSpPr>
              <p:nvPr/>
            </p:nvSpPr>
            <p:spPr bwMode="auto">
              <a:xfrm>
                <a:off x="3100" y="3112"/>
                <a:ext cx="10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560269" name="Rectangle 141"/>
              <p:cNvSpPr>
                <a:spLocks noChangeArrowheads="1"/>
              </p:cNvSpPr>
              <p:nvPr/>
            </p:nvSpPr>
            <p:spPr bwMode="auto">
              <a:xfrm>
                <a:off x="3183" y="3099"/>
                <a:ext cx="386" cy="162"/>
              </a:xfrm>
              <a:prstGeom prst="rect">
                <a:avLst/>
              </a:prstGeom>
              <a:noFill/>
              <a:ln w="9525">
                <a:noFill/>
                <a:miter lim="800000"/>
                <a:headEnd/>
                <a:tailEnd/>
              </a:ln>
            </p:spPr>
            <p:txBody>
              <a:bodyPr wrap="none" lIns="0" tIns="0" rIns="0" bIns="0">
                <a:spAutoFit/>
              </a:bodyPr>
              <a:lstStyle/>
              <a:p>
                <a:pPr>
                  <a:defRPr/>
                </a:pPr>
                <a:r>
                  <a:rPr lang="en-US" sz="800" b="1" dirty="0">
                    <a:solidFill>
                      <a:schemeClr val="accent1"/>
                    </a:solidFill>
                    <a:latin typeface="Helvetica" charset="0"/>
                  </a:rPr>
                  <a:t>JISHU</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20553" name="Line 142"/>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4" name="Line 143"/>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7" name="Text Box 145"/>
          <p:cNvSpPr txBox="1">
            <a:spLocks noChangeArrowheads="1"/>
          </p:cNvSpPr>
          <p:nvPr/>
        </p:nvSpPr>
        <p:spPr bwMode="auto">
          <a:xfrm>
            <a:off x="8589963" y="6426200"/>
            <a:ext cx="3397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latin typeface="Comic Sans MS" charset="0"/>
              </a:rPr>
              <a:t>4</a:t>
            </a:r>
            <a:endParaRPr lang="en-US" sz="2000" b="1">
              <a:solidFill>
                <a:srgbClr val="FFA27C"/>
              </a:solidFill>
              <a:latin typeface="Comic Sans MS" charset="0"/>
            </a:endParaRPr>
          </a:p>
        </p:txBody>
      </p:sp>
      <p:sp>
        <p:nvSpPr>
          <p:cNvPr id="560284" name="Rectangle 156"/>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09</a:t>
            </a:r>
          </a:p>
        </p:txBody>
      </p:sp>
      <p:grpSp>
        <p:nvGrpSpPr>
          <p:cNvPr id="20489" name="Group 160"/>
          <p:cNvGrpSpPr>
            <a:grpSpLocks/>
          </p:cNvGrpSpPr>
          <p:nvPr/>
        </p:nvGrpSpPr>
        <p:grpSpPr bwMode="auto">
          <a:xfrm>
            <a:off x="519113" y="7938"/>
            <a:ext cx="854075" cy="1704975"/>
            <a:chOff x="327" y="5"/>
            <a:chExt cx="538" cy="1074"/>
          </a:xfrm>
        </p:grpSpPr>
        <p:sp>
          <p:nvSpPr>
            <p:cNvPr id="560289" name="Rectangle 161"/>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latin typeface="Times" charset="0"/>
                  <a:ea typeface="+mn-ea"/>
                  <a:cs typeface="+mn-cs"/>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latin typeface="Arial"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19675</TotalTime>
  <Pages>52</Pages>
  <Words>1867</Words>
  <Application>Microsoft Macintosh PowerPoint</Application>
  <PresentationFormat>On-screen Show (4:3)</PresentationFormat>
  <Paragraphs>379</Paragraphs>
  <Slides>27</Slides>
  <Notes>27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42" baseType="lpstr">
      <vt:lpstr>Arial</vt:lpstr>
      <vt:lpstr>ＭＳ Ｐゴシック</vt:lpstr>
      <vt:lpstr>Times</vt:lpstr>
      <vt:lpstr>Monotype Sorts</vt:lpstr>
      <vt:lpstr>Comic Sans MS</vt:lpstr>
      <vt:lpstr>Times New Roman</vt:lpstr>
      <vt:lpstr>Gulim</vt:lpstr>
      <vt:lpstr>굴림</vt:lpstr>
      <vt:lpstr>Helvetica</vt:lpstr>
      <vt:lpstr>B VAG Rounded Bold</vt:lpstr>
      <vt:lpstr>Kosher-Normal</vt:lpstr>
      <vt:lpstr>Chicago</vt:lpstr>
      <vt:lpstr>untitled 3</vt:lpstr>
      <vt:lpstr>Adobe Photoshop Elements Image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Themshang</cp:lastModifiedBy>
  <cp:revision>665</cp:revision>
  <cp:lastPrinted>1997-02-12T13:49:34Z</cp:lastPrinted>
  <dcterms:created xsi:type="dcterms:W3CDTF">1999-07-29T18:12:04Z</dcterms:created>
  <dcterms:modified xsi:type="dcterms:W3CDTF">2014-12-05T04:31:44Z</dcterms:modified>
</cp:coreProperties>
</file>